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xml" ContentType="application/vnd.openxmlformats-officedocument.themeOverride+xml"/>
  <Override PartName="/ppt/notesSlides/notesSlide6.xml" ContentType="application/vnd.openxmlformats-officedocument.presentationml.notesSlide+xml"/>
  <Override PartName="/ppt/theme/themeOverride3.xml" ContentType="application/vnd.openxmlformats-officedocument.themeOverride+xml"/>
  <Override PartName="/ppt/theme/themeOverride4.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handoutMasterIdLst>
    <p:handoutMasterId r:id="rId49"/>
  </p:handoutMasterIdLst>
  <p:sldIdLst>
    <p:sldId id="286" r:id="rId2"/>
    <p:sldId id="270" r:id="rId3"/>
    <p:sldId id="297" r:id="rId4"/>
    <p:sldId id="322" r:id="rId5"/>
    <p:sldId id="464" r:id="rId6"/>
    <p:sldId id="323" r:id="rId7"/>
    <p:sldId id="467" r:id="rId8"/>
    <p:sldId id="483" r:id="rId9"/>
    <p:sldId id="466" r:id="rId10"/>
    <p:sldId id="465" r:id="rId11"/>
    <p:sldId id="469" r:id="rId12"/>
    <p:sldId id="468" r:id="rId13"/>
    <p:sldId id="470" r:id="rId14"/>
    <p:sldId id="292" r:id="rId15"/>
    <p:sldId id="431" r:id="rId16"/>
    <p:sldId id="452" r:id="rId17"/>
    <p:sldId id="460" r:id="rId18"/>
    <p:sldId id="433" r:id="rId19"/>
    <p:sldId id="472" r:id="rId20"/>
    <p:sldId id="473" r:id="rId21"/>
    <p:sldId id="474" r:id="rId22"/>
    <p:sldId id="453" r:id="rId23"/>
    <p:sldId id="475" r:id="rId24"/>
    <p:sldId id="436" r:id="rId25"/>
    <p:sldId id="476" r:id="rId26"/>
    <p:sldId id="477" r:id="rId27"/>
    <p:sldId id="462" r:id="rId28"/>
    <p:sldId id="459" r:id="rId29"/>
    <p:sldId id="438" r:id="rId30"/>
    <p:sldId id="295" r:id="rId31"/>
    <p:sldId id="478" r:id="rId32"/>
    <p:sldId id="479" r:id="rId33"/>
    <p:sldId id="308" r:id="rId34"/>
    <p:sldId id="441" r:id="rId35"/>
    <p:sldId id="442" r:id="rId36"/>
    <p:sldId id="480" r:id="rId37"/>
    <p:sldId id="273" r:id="rId38"/>
    <p:sldId id="481" r:id="rId39"/>
    <p:sldId id="445" r:id="rId40"/>
    <p:sldId id="447" r:id="rId41"/>
    <p:sldId id="446" r:id="rId42"/>
    <p:sldId id="444" r:id="rId43"/>
    <p:sldId id="482" r:id="rId44"/>
    <p:sldId id="463" r:id="rId45"/>
    <p:sldId id="450" r:id="rId46"/>
    <p:sldId id="289" r:id="rId47"/>
  </p:sldIdLst>
  <p:sldSz cx="24387175" cy="13716000"/>
  <p:notesSz cx="6858000" cy="9144000"/>
  <p:defaultTextStyle>
    <a:defPPr>
      <a:defRPr lang="en-US"/>
    </a:defPPr>
    <a:lvl1pPr marL="0" algn="l" defTabSz="898799" rtl="0" eaLnBrk="1" latinLnBrk="0" hangingPunct="1">
      <a:defRPr sz="3530" kern="1200">
        <a:solidFill>
          <a:schemeClr val="tx1"/>
        </a:solidFill>
        <a:latin typeface="+mn-lt"/>
        <a:ea typeface="+mn-ea"/>
        <a:cs typeface="+mn-cs"/>
      </a:defRPr>
    </a:lvl1pPr>
    <a:lvl2pPr marL="898799" algn="l" defTabSz="898799" rtl="0" eaLnBrk="1" latinLnBrk="0" hangingPunct="1">
      <a:defRPr sz="3530" kern="1200">
        <a:solidFill>
          <a:schemeClr val="tx1"/>
        </a:solidFill>
        <a:latin typeface="+mn-lt"/>
        <a:ea typeface="+mn-ea"/>
        <a:cs typeface="+mn-cs"/>
      </a:defRPr>
    </a:lvl2pPr>
    <a:lvl3pPr marL="1797601" algn="l" defTabSz="898799" rtl="0" eaLnBrk="1" latinLnBrk="0" hangingPunct="1">
      <a:defRPr sz="3530" kern="1200">
        <a:solidFill>
          <a:schemeClr val="tx1"/>
        </a:solidFill>
        <a:latin typeface="+mn-lt"/>
        <a:ea typeface="+mn-ea"/>
        <a:cs typeface="+mn-cs"/>
      </a:defRPr>
    </a:lvl3pPr>
    <a:lvl4pPr marL="2696401" algn="l" defTabSz="898799" rtl="0" eaLnBrk="1" latinLnBrk="0" hangingPunct="1">
      <a:defRPr sz="3530" kern="1200">
        <a:solidFill>
          <a:schemeClr val="tx1"/>
        </a:solidFill>
        <a:latin typeface="+mn-lt"/>
        <a:ea typeface="+mn-ea"/>
        <a:cs typeface="+mn-cs"/>
      </a:defRPr>
    </a:lvl4pPr>
    <a:lvl5pPr marL="3595203" algn="l" defTabSz="898799" rtl="0" eaLnBrk="1" latinLnBrk="0" hangingPunct="1">
      <a:defRPr sz="3530" kern="1200">
        <a:solidFill>
          <a:schemeClr val="tx1"/>
        </a:solidFill>
        <a:latin typeface="+mn-lt"/>
        <a:ea typeface="+mn-ea"/>
        <a:cs typeface="+mn-cs"/>
      </a:defRPr>
    </a:lvl5pPr>
    <a:lvl6pPr marL="4494003" algn="l" defTabSz="898799" rtl="0" eaLnBrk="1" latinLnBrk="0" hangingPunct="1">
      <a:defRPr sz="3530" kern="1200">
        <a:solidFill>
          <a:schemeClr val="tx1"/>
        </a:solidFill>
        <a:latin typeface="+mn-lt"/>
        <a:ea typeface="+mn-ea"/>
        <a:cs typeface="+mn-cs"/>
      </a:defRPr>
    </a:lvl6pPr>
    <a:lvl7pPr marL="5392802" algn="l" defTabSz="898799" rtl="0" eaLnBrk="1" latinLnBrk="0" hangingPunct="1">
      <a:defRPr sz="3530" kern="1200">
        <a:solidFill>
          <a:schemeClr val="tx1"/>
        </a:solidFill>
        <a:latin typeface="+mn-lt"/>
        <a:ea typeface="+mn-ea"/>
        <a:cs typeface="+mn-cs"/>
      </a:defRPr>
    </a:lvl7pPr>
    <a:lvl8pPr marL="6291604" algn="l" defTabSz="898799" rtl="0" eaLnBrk="1" latinLnBrk="0" hangingPunct="1">
      <a:defRPr sz="3530" kern="1200">
        <a:solidFill>
          <a:schemeClr val="tx1"/>
        </a:solidFill>
        <a:latin typeface="+mn-lt"/>
        <a:ea typeface="+mn-ea"/>
        <a:cs typeface="+mn-cs"/>
      </a:defRPr>
    </a:lvl8pPr>
    <a:lvl9pPr marL="7190402" algn="l" defTabSz="898799" rtl="0" eaLnBrk="1" latinLnBrk="0" hangingPunct="1">
      <a:defRPr sz="353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8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6144"/>
    <a:srgbClr val="E3CDB1"/>
    <a:srgbClr val="CCCCCC"/>
    <a:srgbClr val="FFC038"/>
    <a:srgbClr val="105456"/>
    <a:srgbClr val="008FB3"/>
    <a:srgbClr val="7E5475"/>
    <a:srgbClr val="E56A54"/>
    <a:srgbClr val="E559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ABCC1D-5720-4257-94A5-D2251CDF2811}" v="376" dt="2025-09-20T14:00:16.3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669" autoAdjust="0"/>
    <p:restoredTop sz="78013" autoAdjust="0"/>
  </p:normalViewPr>
  <p:slideViewPr>
    <p:cSldViewPr snapToGrid="0" snapToObjects="1">
      <p:cViewPr varScale="1">
        <p:scale>
          <a:sx n="48" d="100"/>
          <a:sy n="48" d="100"/>
        </p:scale>
        <p:origin x="168" y="60"/>
      </p:cViewPr>
      <p:guideLst>
        <p:guide orient="horz" pos="4320"/>
        <p:guide pos="7681"/>
      </p:guideLst>
    </p:cSldViewPr>
  </p:slideViewPr>
  <p:outlineViewPr>
    <p:cViewPr>
      <p:scale>
        <a:sx n="33" d="100"/>
        <a:sy n="33" d="100"/>
      </p:scale>
      <p:origin x="0" y="-6072"/>
    </p:cViewPr>
  </p:outlineViewPr>
  <p:notesTextViewPr>
    <p:cViewPr>
      <p:scale>
        <a:sx n="100" d="100"/>
        <a:sy n="100" d="100"/>
      </p:scale>
      <p:origin x="0" y="0"/>
    </p:cViewPr>
  </p:notesTextViewPr>
  <p:sorterViewPr>
    <p:cViewPr>
      <p:scale>
        <a:sx n="33" d="100"/>
        <a:sy n="33" d="100"/>
      </p:scale>
      <p:origin x="0" y="-2718"/>
    </p:cViewPr>
  </p:sorterViewPr>
  <p:notesViewPr>
    <p:cSldViewPr snapToGrid="0" snapToObjects="1">
      <p:cViewPr varScale="1">
        <p:scale>
          <a:sx n="166" d="100"/>
          <a:sy n="166" d="100"/>
        </p:scale>
        <p:origin x="1528"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narides,Lauren" userId="adbf3f91-28ff-415d-924b-37ef86f41ea6" providerId="ADAL" clId="{91C6A867-4822-4C05-B79B-B921162A7D31}"/>
    <pc:docChg chg="undo redo custSel addSld delSld modSld sldOrd modMainMaster">
      <pc:chgData name="Chenarides,Lauren" userId="adbf3f91-28ff-415d-924b-37ef86f41ea6" providerId="ADAL" clId="{91C6A867-4822-4C05-B79B-B921162A7D31}" dt="2025-09-23T22:38:38.315" v="6123" actId="20577"/>
      <pc:docMkLst>
        <pc:docMk/>
      </pc:docMkLst>
      <pc:sldChg chg="del">
        <pc:chgData name="Chenarides,Lauren" userId="adbf3f91-28ff-415d-924b-37ef86f41ea6" providerId="ADAL" clId="{91C6A867-4822-4C05-B79B-B921162A7D31}" dt="2025-09-19T19:38:09.605" v="55" actId="47"/>
        <pc:sldMkLst>
          <pc:docMk/>
          <pc:sldMk cId="3022151124" sldId="265"/>
        </pc:sldMkLst>
      </pc:sldChg>
      <pc:sldChg chg="add del">
        <pc:chgData name="Chenarides,Lauren" userId="adbf3f91-28ff-415d-924b-37ef86f41ea6" providerId="ADAL" clId="{91C6A867-4822-4C05-B79B-B921162A7D31}" dt="2025-09-19T20:17:33.358" v="555" actId="47"/>
        <pc:sldMkLst>
          <pc:docMk/>
          <pc:sldMk cId="949983303" sldId="268"/>
        </pc:sldMkLst>
      </pc:sldChg>
      <pc:sldChg chg="modSp mod ord">
        <pc:chgData name="Chenarides,Lauren" userId="adbf3f91-28ff-415d-924b-37ef86f41ea6" providerId="ADAL" clId="{91C6A867-4822-4C05-B79B-B921162A7D31}" dt="2025-09-19T22:31:29.824" v="3980" actId="20577"/>
        <pc:sldMkLst>
          <pc:docMk/>
          <pc:sldMk cId="751331123" sldId="270"/>
        </pc:sldMkLst>
        <pc:spChg chg="mod">
          <ac:chgData name="Chenarides,Lauren" userId="adbf3f91-28ff-415d-924b-37ef86f41ea6" providerId="ADAL" clId="{91C6A867-4822-4C05-B79B-B921162A7D31}" dt="2025-09-19T22:31:29.824" v="3980" actId="20577"/>
          <ac:spMkLst>
            <pc:docMk/>
            <pc:sldMk cId="751331123" sldId="270"/>
            <ac:spMk id="2" creationId="{00000000-0000-0000-0000-000000000000}"/>
          </ac:spMkLst>
        </pc:spChg>
      </pc:sldChg>
      <pc:sldChg chg="add del">
        <pc:chgData name="Chenarides,Lauren" userId="adbf3f91-28ff-415d-924b-37ef86f41ea6" providerId="ADAL" clId="{91C6A867-4822-4C05-B79B-B921162A7D31}" dt="2025-09-19T20:17:35.195" v="557" actId="47"/>
        <pc:sldMkLst>
          <pc:docMk/>
          <pc:sldMk cId="766112044" sldId="271"/>
        </pc:sldMkLst>
      </pc:sldChg>
      <pc:sldChg chg="delSp modSp add del mod ord chgLayout">
        <pc:chgData name="Chenarides,Lauren" userId="adbf3f91-28ff-415d-924b-37ef86f41ea6" providerId="ADAL" clId="{91C6A867-4822-4C05-B79B-B921162A7D31}" dt="2025-09-19T20:15:38.521" v="527" actId="47"/>
        <pc:sldMkLst>
          <pc:docMk/>
          <pc:sldMk cId="900642726" sldId="273"/>
        </pc:sldMkLst>
        <pc:spChg chg="mod">
          <ac:chgData name="Chenarides,Lauren" userId="adbf3f91-28ff-415d-924b-37ef86f41ea6" providerId="ADAL" clId="{91C6A867-4822-4C05-B79B-B921162A7D31}" dt="2025-09-19T20:14:40.241" v="509" actId="20577"/>
          <ac:spMkLst>
            <pc:docMk/>
            <pc:sldMk cId="900642726" sldId="273"/>
            <ac:spMk id="2" creationId="{00000000-0000-0000-0000-000000000000}"/>
          </ac:spMkLst>
        </pc:spChg>
        <pc:spChg chg="mod">
          <ac:chgData name="Chenarides,Lauren" userId="adbf3f91-28ff-415d-924b-37ef86f41ea6" providerId="ADAL" clId="{91C6A867-4822-4C05-B79B-B921162A7D31}" dt="2025-09-19T20:14:44.688" v="521" actId="20577"/>
          <ac:spMkLst>
            <pc:docMk/>
            <pc:sldMk cId="900642726" sldId="273"/>
            <ac:spMk id="4" creationId="{00000000-0000-0000-0000-000000000000}"/>
          </ac:spMkLst>
        </pc:spChg>
      </pc:sldChg>
      <pc:sldChg chg="add del">
        <pc:chgData name="Chenarides,Lauren" userId="adbf3f91-28ff-415d-924b-37ef86f41ea6" providerId="ADAL" clId="{91C6A867-4822-4C05-B79B-B921162A7D31}" dt="2025-09-19T20:17:36.251" v="558" actId="47"/>
        <pc:sldMkLst>
          <pc:docMk/>
          <pc:sldMk cId="22884487" sldId="274"/>
        </pc:sldMkLst>
      </pc:sldChg>
      <pc:sldChg chg="add del">
        <pc:chgData name="Chenarides,Lauren" userId="adbf3f91-28ff-415d-924b-37ef86f41ea6" providerId="ADAL" clId="{91C6A867-4822-4C05-B79B-B921162A7D31}" dt="2025-09-19T20:16:08.992" v="535" actId="47"/>
        <pc:sldMkLst>
          <pc:docMk/>
          <pc:sldMk cId="441681255" sldId="275"/>
        </pc:sldMkLst>
      </pc:sldChg>
      <pc:sldChg chg="add del">
        <pc:chgData name="Chenarides,Lauren" userId="adbf3f91-28ff-415d-924b-37ef86f41ea6" providerId="ADAL" clId="{91C6A867-4822-4C05-B79B-B921162A7D31}" dt="2025-09-19T20:17:41.965" v="563" actId="47"/>
        <pc:sldMkLst>
          <pc:docMk/>
          <pc:sldMk cId="1568057191" sldId="277"/>
        </pc:sldMkLst>
      </pc:sldChg>
      <pc:sldChg chg="add del">
        <pc:chgData name="Chenarides,Lauren" userId="adbf3f91-28ff-415d-924b-37ef86f41ea6" providerId="ADAL" clId="{91C6A867-4822-4C05-B79B-B921162A7D31}" dt="2025-09-19T20:17:41.316" v="562" actId="47"/>
        <pc:sldMkLst>
          <pc:docMk/>
          <pc:sldMk cId="961567059" sldId="280"/>
        </pc:sldMkLst>
      </pc:sldChg>
      <pc:sldChg chg="del">
        <pc:chgData name="Chenarides,Lauren" userId="adbf3f91-28ff-415d-924b-37ef86f41ea6" providerId="ADAL" clId="{91C6A867-4822-4C05-B79B-B921162A7D31}" dt="2025-09-19T20:18:14.212" v="575" actId="47"/>
        <pc:sldMkLst>
          <pc:docMk/>
          <pc:sldMk cId="849406200" sldId="281"/>
        </pc:sldMkLst>
      </pc:sldChg>
      <pc:sldChg chg="del">
        <pc:chgData name="Chenarides,Lauren" userId="adbf3f91-28ff-415d-924b-37ef86f41ea6" providerId="ADAL" clId="{91C6A867-4822-4C05-B79B-B921162A7D31}" dt="2025-09-19T20:18:13.365" v="574" actId="47"/>
        <pc:sldMkLst>
          <pc:docMk/>
          <pc:sldMk cId="708108375" sldId="283"/>
        </pc:sldMkLst>
      </pc:sldChg>
      <pc:sldChg chg="del">
        <pc:chgData name="Chenarides,Lauren" userId="adbf3f91-28ff-415d-924b-37ef86f41ea6" providerId="ADAL" clId="{91C6A867-4822-4C05-B79B-B921162A7D31}" dt="2025-09-19T19:38:09.605" v="55" actId="47"/>
        <pc:sldMkLst>
          <pc:docMk/>
          <pc:sldMk cId="131472250" sldId="285"/>
        </pc:sldMkLst>
      </pc:sldChg>
      <pc:sldChg chg="modSp mod">
        <pc:chgData name="Chenarides,Lauren" userId="adbf3f91-28ff-415d-924b-37ef86f41ea6" providerId="ADAL" clId="{91C6A867-4822-4C05-B79B-B921162A7D31}" dt="2025-09-19T19:37:48.859" v="54" actId="20577"/>
        <pc:sldMkLst>
          <pc:docMk/>
          <pc:sldMk cId="727891124" sldId="286"/>
        </pc:sldMkLst>
        <pc:spChg chg="mod">
          <ac:chgData name="Chenarides,Lauren" userId="adbf3f91-28ff-415d-924b-37ef86f41ea6" providerId="ADAL" clId="{91C6A867-4822-4C05-B79B-B921162A7D31}" dt="2025-09-19T19:37:38.947" v="10" actId="20577"/>
          <ac:spMkLst>
            <pc:docMk/>
            <pc:sldMk cId="727891124" sldId="286"/>
            <ac:spMk id="10" creationId="{8636EB7F-9BD1-C7D8-AAF4-83B1412685E2}"/>
          </ac:spMkLst>
        </pc:spChg>
        <pc:spChg chg="mod">
          <ac:chgData name="Chenarides,Lauren" userId="adbf3f91-28ff-415d-924b-37ef86f41ea6" providerId="ADAL" clId="{91C6A867-4822-4C05-B79B-B921162A7D31}" dt="2025-09-19T19:37:48.859" v="54" actId="20577"/>
          <ac:spMkLst>
            <pc:docMk/>
            <pc:sldMk cId="727891124" sldId="286"/>
            <ac:spMk id="11" creationId="{73DCC068-BF04-C61E-9A38-7A550F592766}"/>
          </ac:spMkLst>
        </pc:spChg>
      </pc:sldChg>
      <pc:sldChg chg="add del">
        <pc:chgData name="Chenarides,Lauren" userId="adbf3f91-28ff-415d-924b-37ef86f41ea6" providerId="ADAL" clId="{91C6A867-4822-4C05-B79B-B921162A7D31}" dt="2025-09-19T20:17:34.211" v="556" actId="47"/>
        <pc:sldMkLst>
          <pc:docMk/>
          <pc:sldMk cId="1035943344" sldId="287"/>
        </pc:sldMkLst>
      </pc:sldChg>
      <pc:sldChg chg="add del">
        <pc:chgData name="Chenarides,Lauren" userId="adbf3f91-28ff-415d-924b-37ef86f41ea6" providerId="ADAL" clId="{91C6A867-4822-4C05-B79B-B921162A7D31}" dt="2025-09-19T20:17:45.946" v="565" actId="47"/>
        <pc:sldMkLst>
          <pc:docMk/>
          <pc:sldMk cId="972636280" sldId="288"/>
        </pc:sldMkLst>
      </pc:sldChg>
      <pc:sldChg chg="addSp delSp modSp add del mod modClrScheme chgLayout">
        <pc:chgData name="Chenarides,Lauren" userId="adbf3f91-28ff-415d-924b-37ef86f41ea6" providerId="ADAL" clId="{91C6A867-4822-4C05-B79B-B921162A7D31}" dt="2025-09-19T20:17:24.956" v="552" actId="14100"/>
        <pc:sldMkLst>
          <pc:docMk/>
          <pc:sldMk cId="773718573" sldId="289"/>
        </pc:sldMkLst>
        <pc:spChg chg="mod ord">
          <ac:chgData name="Chenarides,Lauren" userId="adbf3f91-28ff-415d-924b-37ef86f41ea6" providerId="ADAL" clId="{91C6A867-4822-4C05-B79B-B921162A7D31}" dt="2025-09-19T20:17:08.870" v="542" actId="26606"/>
          <ac:spMkLst>
            <pc:docMk/>
            <pc:sldMk cId="773718573" sldId="289"/>
            <ac:spMk id="3" creationId="{9C040BD1-9DFF-5E84-A7FB-10B4B3801D9F}"/>
          </ac:spMkLst>
        </pc:spChg>
        <pc:spChg chg="mod ord">
          <ac:chgData name="Chenarides,Lauren" userId="adbf3f91-28ff-415d-924b-37ef86f41ea6" providerId="ADAL" clId="{91C6A867-4822-4C05-B79B-B921162A7D31}" dt="2025-09-19T20:17:24.956" v="552" actId="14100"/>
          <ac:spMkLst>
            <pc:docMk/>
            <pc:sldMk cId="773718573" sldId="289"/>
            <ac:spMk id="5" creationId="{83070B4D-8FB7-8FE6-EB06-1BA333CBDA63}"/>
          </ac:spMkLst>
        </pc:spChg>
      </pc:sldChg>
      <pc:sldChg chg="modSp add del mod ord setBg chgLayout">
        <pc:chgData name="Chenarides,Lauren" userId="adbf3f91-28ff-415d-924b-37ef86f41ea6" providerId="ADAL" clId="{91C6A867-4822-4C05-B79B-B921162A7D31}" dt="2025-09-19T20:52:17.049" v="1874" actId="47"/>
        <pc:sldMkLst>
          <pc:docMk/>
          <pc:sldMk cId="1891860275" sldId="290"/>
        </pc:sldMkLst>
      </pc:sldChg>
      <pc:sldChg chg="add del">
        <pc:chgData name="Chenarides,Lauren" userId="adbf3f91-28ff-415d-924b-37ef86f41ea6" providerId="ADAL" clId="{91C6A867-4822-4C05-B79B-B921162A7D31}" dt="2025-09-19T20:17:37.475" v="559" actId="47"/>
        <pc:sldMkLst>
          <pc:docMk/>
          <pc:sldMk cId="1559665985" sldId="291"/>
        </pc:sldMkLst>
      </pc:sldChg>
      <pc:sldChg chg="del">
        <pc:chgData name="Chenarides,Lauren" userId="adbf3f91-28ff-415d-924b-37ef86f41ea6" providerId="ADAL" clId="{91C6A867-4822-4C05-B79B-B921162A7D31}" dt="2025-09-19T19:38:09.605" v="55" actId="47"/>
        <pc:sldMkLst>
          <pc:docMk/>
          <pc:sldMk cId="85004997" sldId="292"/>
        </pc:sldMkLst>
      </pc:sldChg>
      <pc:sldChg chg="addSp modSp add del mod modAnim chgLayout modNotesTx">
        <pc:chgData name="Chenarides,Lauren" userId="adbf3f91-28ff-415d-924b-37ef86f41ea6" providerId="ADAL" clId="{91C6A867-4822-4C05-B79B-B921162A7D31}" dt="2025-09-23T22:35:45.908" v="5869" actId="20577"/>
        <pc:sldMkLst>
          <pc:docMk/>
          <pc:sldMk cId="2914417912" sldId="292"/>
        </pc:sldMkLst>
        <pc:spChg chg="mod ord">
          <ac:chgData name="Chenarides,Lauren" userId="adbf3f91-28ff-415d-924b-37ef86f41ea6" providerId="ADAL" clId="{91C6A867-4822-4C05-B79B-B921162A7D31}" dt="2025-09-23T22:35:45.908" v="5869" actId="20577"/>
          <ac:spMkLst>
            <pc:docMk/>
            <pc:sldMk cId="2914417912" sldId="292"/>
            <ac:spMk id="2" creationId="{00000000-0000-0000-0000-000000000000}"/>
          </ac:spMkLst>
        </pc:spChg>
        <pc:spChg chg="mod ord">
          <ac:chgData name="Chenarides,Lauren" userId="adbf3f91-28ff-415d-924b-37ef86f41ea6" providerId="ADAL" clId="{91C6A867-4822-4C05-B79B-B921162A7D31}" dt="2025-09-19T21:11:13.413" v="2353" actId="554"/>
          <ac:spMkLst>
            <pc:docMk/>
            <pc:sldMk cId="2914417912" sldId="292"/>
            <ac:spMk id="3" creationId="{00000000-0000-0000-0000-000000000000}"/>
          </ac:spMkLst>
        </pc:spChg>
        <pc:spChg chg="add mod">
          <ac:chgData name="Chenarides,Lauren" userId="adbf3f91-28ff-415d-924b-37ef86f41ea6" providerId="ADAL" clId="{91C6A867-4822-4C05-B79B-B921162A7D31}" dt="2025-09-20T13:32:54.405" v="5566" actId="14861"/>
          <ac:spMkLst>
            <pc:docMk/>
            <pc:sldMk cId="2914417912" sldId="292"/>
            <ac:spMk id="4" creationId="{3700383B-5D34-6C0B-AE87-E34C79A04555}"/>
          </ac:spMkLst>
        </pc:spChg>
        <pc:spChg chg="add mod">
          <ac:chgData name="Chenarides,Lauren" userId="adbf3f91-28ff-415d-924b-37ef86f41ea6" providerId="ADAL" clId="{91C6A867-4822-4C05-B79B-B921162A7D31}" dt="2025-09-19T21:11:26.901" v="2356" actId="179"/>
          <ac:spMkLst>
            <pc:docMk/>
            <pc:sldMk cId="2914417912" sldId="292"/>
            <ac:spMk id="5" creationId="{BA05128C-FF35-7369-0349-BDEF6C7DC02C}"/>
          </ac:spMkLst>
        </pc:spChg>
        <pc:spChg chg="add mod">
          <ac:chgData name="Chenarides,Lauren" userId="adbf3f91-28ff-415d-924b-37ef86f41ea6" providerId="ADAL" clId="{91C6A867-4822-4C05-B79B-B921162A7D31}" dt="2025-09-19T21:12:24.107" v="2363" actId="1076"/>
          <ac:spMkLst>
            <pc:docMk/>
            <pc:sldMk cId="2914417912" sldId="292"/>
            <ac:spMk id="7" creationId="{B16579CC-06D5-C26D-14E6-FF51F007D9A9}"/>
          </ac:spMkLst>
        </pc:spChg>
        <pc:spChg chg="add mod">
          <ac:chgData name="Chenarides,Lauren" userId="adbf3f91-28ff-415d-924b-37ef86f41ea6" providerId="ADAL" clId="{91C6A867-4822-4C05-B79B-B921162A7D31}" dt="2025-09-19T21:14:27.539" v="2452" actId="1076"/>
          <ac:spMkLst>
            <pc:docMk/>
            <pc:sldMk cId="2914417912" sldId="292"/>
            <ac:spMk id="8" creationId="{C2B268E0-88CD-36E6-DBED-73C0B427AA4C}"/>
          </ac:spMkLst>
        </pc:spChg>
        <pc:spChg chg="add mod">
          <ac:chgData name="Chenarides,Lauren" userId="adbf3f91-28ff-415d-924b-37ef86f41ea6" providerId="ADAL" clId="{91C6A867-4822-4C05-B79B-B921162A7D31}" dt="2025-09-20T13:32:47.261" v="5565" actId="14861"/>
          <ac:spMkLst>
            <pc:docMk/>
            <pc:sldMk cId="2914417912" sldId="292"/>
            <ac:spMk id="9" creationId="{A8AEF831-AAEC-4B7D-1CE8-A13172D96F9A}"/>
          </ac:spMkLst>
        </pc:spChg>
        <pc:picChg chg="add mod">
          <ac:chgData name="Chenarides,Lauren" userId="adbf3f91-28ff-415d-924b-37ef86f41ea6" providerId="ADAL" clId="{91C6A867-4822-4C05-B79B-B921162A7D31}" dt="2025-09-20T13:25:01.385" v="5176" actId="1076"/>
          <ac:picMkLst>
            <pc:docMk/>
            <pc:sldMk cId="2914417912" sldId="292"/>
            <ac:picMk id="6" creationId="{2A3C46A6-10AE-540B-6BDC-9141895D0171}"/>
          </ac:picMkLst>
        </pc:picChg>
      </pc:sldChg>
      <pc:sldChg chg="del">
        <pc:chgData name="Chenarides,Lauren" userId="adbf3f91-28ff-415d-924b-37ef86f41ea6" providerId="ADAL" clId="{91C6A867-4822-4C05-B79B-B921162A7D31}" dt="2025-09-19T19:38:09.605" v="55" actId="47"/>
        <pc:sldMkLst>
          <pc:docMk/>
          <pc:sldMk cId="1617883242" sldId="293"/>
        </pc:sldMkLst>
      </pc:sldChg>
      <pc:sldChg chg="del">
        <pc:chgData name="Chenarides,Lauren" userId="adbf3f91-28ff-415d-924b-37ef86f41ea6" providerId="ADAL" clId="{91C6A867-4822-4C05-B79B-B921162A7D31}" dt="2025-09-19T19:38:09.605" v="55" actId="47"/>
        <pc:sldMkLst>
          <pc:docMk/>
          <pc:sldMk cId="1751139829" sldId="295"/>
        </pc:sldMkLst>
      </pc:sldChg>
      <pc:sldChg chg="addSp modSp add del mod ord modAnim chgLayout">
        <pc:chgData name="Chenarides,Lauren" userId="adbf3f91-28ff-415d-924b-37ef86f41ea6" providerId="ADAL" clId="{91C6A867-4822-4C05-B79B-B921162A7D31}" dt="2025-09-20T13:36:03.652" v="5653"/>
        <pc:sldMkLst>
          <pc:docMk/>
          <pc:sldMk cId="3682535888" sldId="295"/>
        </pc:sldMkLst>
        <pc:spChg chg="mod ord">
          <ac:chgData name="Chenarides,Lauren" userId="adbf3f91-28ff-415d-924b-37ef86f41ea6" providerId="ADAL" clId="{91C6A867-4822-4C05-B79B-B921162A7D31}" dt="2025-09-19T21:32:35.522" v="3247" actId="20577"/>
          <ac:spMkLst>
            <pc:docMk/>
            <pc:sldMk cId="3682535888" sldId="295"/>
            <ac:spMk id="2" creationId="{00000000-0000-0000-0000-000000000000}"/>
          </ac:spMkLst>
        </pc:spChg>
        <pc:spChg chg="mod ord">
          <ac:chgData name="Chenarides,Lauren" userId="adbf3f91-28ff-415d-924b-37ef86f41ea6" providerId="ADAL" clId="{91C6A867-4822-4C05-B79B-B921162A7D31}" dt="2025-09-19T21:37:39.144" v="3392" actId="14100"/>
          <ac:spMkLst>
            <pc:docMk/>
            <pc:sldMk cId="3682535888" sldId="295"/>
            <ac:spMk id="3" creationId="{00000000-0000-0000-0000-000000000000}"/>
          </ac:spMkLst>
        </pc:spChg>
        <pc:picChg chg="add mod">
          <ac:chgData name="Chenarides,Lauren" userId="adbf3f91-28ff-415d-924b-37ef86f41ea6" providerId="ADAL" clId="{91C6A867-4822-4C05-B79B-B921162A7D31}" dt="2025-09-19T21:37:35.795" v="3391" actId="1038"/>
          <ac:picMkLst>
            <pc:docMk/>
            <pc:sldMk cId="3682535888" sldId="295"/>
            <ac:picMk id="2054" creationId="{B5DE0F4A-1C5A-3840-1F47-48FB34D5445F}"/>
          </ac:picMkLst>
        </pc:picChg>
        <pc:picChg chg="add mod">
          <ac:chgData name="Chenarides,Lauren" userId="adbf3f91-28ff-415d-924b-37ef86f41ea6" providerId="ADAL" clId="{91C6A867-4822-4C05-B79B-B921162A7D31}" dt="2025-09-19T21:37:35.795" v="3391" actId="1038"/>
          <ac:picMkLst>
            <pc:docMk/>
            <pc:sldMk cId="3682535888" sldId="295"/>
            <ac:picMk id="2056" creationId="{24C046B7-ACC8-D63B-4B40-B72296EC9971}"/>
          </ac:picMkLst>
        </pc:picChg>
        <pc:picChg chg="add mod">
          <ac:chgData name="Chenarides,Lauren" userId="adbf3f91-28ff-415d-924b-37ef86f41ea6" providerId="ADAL" clId="{91C6A867-4822-4C05-B79B-B921162A7D31}" dt="2025-09-19T21:37:35.795" v="3391" actId="1038"/>
          <ac:picMkLst>
            <pc:docMk/>
            <pc:sldMk cId="3682535888" sldId="295"/>
            <ac:picMk id="2058" creationId="{9A37AC97-4851-7DA1-A3A6-A21FE2F52AAA}"/>
          </ac:picMkLst>
        </pc:picChg>
      </pc:sldChg>
      <pc:sldChg chg="del">
        <pc:chgData name="Chenarides,Lauren" userId="adbf3f91-28ff-415d-924b-37ef86f41ea6" providerId="ADAL" clId="{91C6A867-4822-4C05-B79B-B921162A7D31}" dt="2025-09-19T19:38:09.605" v="55" actId="47"/>
        <pc:sldMkLst>
          <pc:docMk/>
          <pc:sldMk cId="285486125" sldId="296"/>
        </pc:sldMkLst>
      </pc:sldChg>
      <pc:sldChg chg="addSp delSp modSp add del mod modClrScheme chgLayout">
        <pc:chgData name="Chenarides,Lauren" userId="adbf3f91-28ff-415d-924b-37ef86f41ea6" providerId="ADAL" clId="{91C6A867-4822-4C05-B79B-B921162A7D31}" dt="2025-09-19T20:11:23.574" v="424" actId="26606"/>
        <pc:sldMkLst>
          <pc:docMk/>
          <pc:sldMk cId="1890435637" sldId="297"/>
        </pc:sldMkLst>
        <pc:spChg chg="mod">
          <ac:chgData name="Chenarides,Lauren" userId="adbf3f91-28ff-415d-924b-37ef86f41ea6" providerId="ADAL" clId="{91C6A867-4822-4C05-B79B-B921162A7D31}" dt="2025-09-19T20:11:23.574" v="424" actId="26606"/>
          <ac:spMkLst>
            <pc:docMk/>
            <pc:sldMk cId="1890435637" sldId="297"/>
            <ac:spMk id="2" creationId="{00000000-0000-0000-0000-000000000000}"/>
          </ac:spMkLst>
        </pc:spChg>
        <pc:spChg chg="mod">
          <ac:chgData name="Chenarides,Lauren" userId="adbf3f91-28ff-415d-924b-37ef86f41ea6" providerId="ADAL" clId="{91C6A867-4822-4C05-B79B-B921162A7D31}" dt="2025-09-19T20:11:23.574" v="424" actId="26606"/>
          <ac:spMkLst>
            <pc:docMk/>
            <pc:sldMk cId="1890435637" sldId="297"/>
            <ac:spMk id="3" creationId="{00000000-0000-0000-0000-000000000000}"/>
          </ac:spMkLst>
        </pc:spChg>
        <pc:picChg chg="add">
          <ac:chgData name="Chenarides,Lauren" userId="adbf3f91-28ff-415d-924b-37ef86f41ea6" providerId="ADAL" clId="{91C6A867-4822-4C05-B79B-B921162A7D31}" dt="2025-09-19T20:11:23.574" v="424" actId="26606"/>
          <ac:picMkLst>
            <pc:docMk/>
            <pc:sldMk cId="1890435637" sldId="297"/>
            <ac:picMk id="5" creationId="{996DF44D-E4AB-E844-FF2B-DD35DF5C9F0D}"/>
          </ac:picMkLst>
        </pc:picChg>
      </pc:sldChg>
      <pc:sldChg chg="add del">
        <pc:chgData name="Chenarides,Lauren" userId="adbf3f91-28ff-415d-924b-37ef86f41ea6" providerId="ADAL" clId="{91C6A867-4822-4C05-B79B-B921162A7D31}" dt="2025-09-19T20:16:08.992" v="535" actId="47"/>
        <pc:sldMkLst>
          <pc:docMk/>
          <pc:sldMk cId="1036584452" sldId="300"/>
        </pc:sldMkLst>
      </pc:sldChg>
      <pc:sldChg chg="add del">
        <pc:chgData name="Chenarides,Lauren" userId="adbf3f91-28ff-415d-924b-37ef86f41ea6" providerId="ADAL" clId="{91C6A867-4822-4C05-B79B-B921162A7D31}" dt="2025-09-19T20:17:38.489" v="560" actId="47"/>
        <pc:sldMkLst>
          <pc:docMk/>
          <pc:sldMk cId="466663751" sldId="301"/>
        </pc:sldMkLst>
      </pc:sldChg>
      <pc:sldChg chg="add del">
        <pc:chgData name="Chenarides,Lauren" userId="adbf3f91-28ff-415d-924b-37ef86f41ea6" providerId="ADAL" clId="{91C6A867-4822-4C05-B79B-B921162A7D31}" dt="2025-09-19T20:17:39.888" v="561" actId="47"/>
        <pc:sldMkLst>
          <pc:docMk/>
          <pc:sldMk cId="1367638422" sldId="302"/>
        </pc:sldMkLst>
      </pc:sldChg>
      <pc:sldChg chg="add del">
        <pc:chgData name="Chenarides,Lauren" userId="adbf3f91-28ff-415d-924b-37ef86f41ea6" providerId="ADAL" clId="{91C6A867-4822-4C05-B79B-B921162A7D31}" dt="2025-09-19T20:17:32.001" v="553" actId="47"/>
        <pc:sldMkLst>
          <pc:docMk/>
          <pc:sldMk cId="1458084274" sldId="303"/>
        </pc:sldMkLst>
      </pc:sldChg>
      <pc:sldChg chg="add del">
        <pc:chgData name="Chenarides,Lauren" userId="adbf3f91-28ff-415d-924b-37ef86f41ea6" providerId="ADAL" clId="{91C6A867-4822-4C05-B79B-B921162A7D31}" dt="2025-09-19T20:17:32.824" v="554" actId="47"/>
        <pc:sldMkLst>
          <pc:docMk/>
          <pc:sldMk cId="1086497201" sldId="304"/>
        </pc:sldMkLst>
      </pc:sldChg>
      <pc:sldChg chg="del">
        <pc:chgData name="Chenarides,Lauren" userId="adbf3f91-28ff-415d-924b-37ef86f41ea6" providerId="ADAL" clId="{91C6A867-4822-4C05-B79B-B921162A7D31}" dt="2025-09-19T20:18:12.342" v="573" actId="47"/>
        <pc:sldMkLst>
          <pc:docMk/>
          <pc:sldMk cId="699786716" sldId="305"/>
        </pc:sldMkLst>
      </pc:sldChg>
      <pc:sldChg chg="delSp add del mod">
        <pc:chgData name="Chenarides,Lauren" userId="adbf3f91-28ff-415d-924b-37ef86f41ea6" providerId="ADAL" clId="{91C6A867-4822-4C05-B79B-B921162A7D31}" dt="2025-09-19T22:49:31.858" v="4739" actId="47"/>
        <pc:sldMkLst>
          <pc:docMk/>
          <pc:sldMk cId="2306325073" sldId="306"/>
        </pc:sldMkLst>
      </pc:sldChg>
      <pc:sldChg chg="add del">
        <pc:chgData name="Chenarides,Lauren" userId="adbf3f91-28ff-415d-924b-37ef86f41ea6" providerId="ADAL" clId="{91C6A867-4822-4C05-B79B-B921162A7D31}" dt="2025-09-19T20:17:42.815" v="564" actId="47"/>
        <pc:sldMkLst>
          <pc:docMk/>
          <pc:sldMk cId="3208117919" sldId="307"/>
        </pc:sldMkLst>
      </pc:sldChg>
      <pc:sldChg chg="addSp modSp add del mod ord modClrScheme modAnim chgLayout">
        <pc:chgData name="Chenarides,Lauren" userId="adbf3f91-28ff-415d-924b-37ef86f41ea6" providerId="ADAL" clId="{91C6A867-4822-4C05-B79B-B921162A7D31}" dt="2025-09-20T13:37:19.373" v="5665"/>
        <pc:sldMkLst>
          <pc:docMk/>
          <pc:sldMk cId="2558595539" sldId="308"/>
        </pc:sldMkLst>
        <pc:spChg chg="add mod">
          <ac:chgData name="Chenarides,Lauren" userId="adbf3f91-28ff-415d-924b-37ef86f41ea6" providerId="ADAL" clId="{91C6A867-4822-4C05-B79B-B921162A7D31}" dt="2025-09-20T13:37:16.081" v="5664" actId="1037"/>
          <ac:spMkLst>
            <pc:docMk/>
            <pc:sldMk cId="2558595539" sldId="308"/>
            <ac:spMk id="2" creationId="{948593A4-A1F7-2769-ABD2-6BB66A4D19E9}"/>
          </ac:spMkLst>
        </pc:spChg>
        <pc:spChg chg="mod ord">
          <ac:chgData name="Chenarides,Lauren" userId="adbf3f91-28ff-415d-924b-37ef86f41ea6" providerId="ADAL" clId="{91C6A867-4822-4C05-B79B-B921162A7D31}" dt="2025-09-19T22:52:03.938" v="4761"/>
          <ac:spMkLst>
            <pc:docMk/>
            <pc:sldMk cId="2558595539" sldId="308"/>
            <ac:spMk id="4" creationId="{00000000-0000-0000-0000-000000000000}"/>
          </ac:spMkLst>
        </pc:spChg>
        <pc:picChg chg="mod ord">
          <ac:chgData name="Chenarides,Lauren" userId="adbf3f91-28ff-415d-924b-37ef86f41ea6" providerId="ADAL" clId="{91C6A867-4822-4C05-B79B-B921162A7D31}" dt="2025-09-19T22:52:10.362" v="4764" actId="1076"/>
          <ac:picMkLst>
            <pc:docMk/>
            <pc:sldMk cId="2558595539" sldId="308"/>
            <ac:picMk id="10" creationId="{46559A92-1A34-DE2B-3EF8-FF60EC593C21}"/>
          </ac:picMkLst>
        </pc:picChg>
      </pc:sldChg>
      <pc:sldChg chg="del">
        <pc:chgData name="Chenarides,Lauren" userId="adbf3f91-28ff-415d-924b-37ef86f41ea6" providerId="ADAL" clId="{91C6A867-4822-4C05-B79B-B921162A7D31}" dt="2025-09-19T19:38:09.605" v="55" actId="47"/>
        <pc:sldMkLst>
          <pc:docMk/>
          <pc:sldMk cId="4208842430" sldId="308"/>
        </pc:sldMkLst>
      </pc:sldChg>
      <pc:sldChg chg="add del">
        <pc:chgData name="Chenarides,Lauren" userId="adbf3f91-28ff-415d-924b-37ef86f41ea6" providerId="ADAL" clId="{91C6A867-4822-4C05-B79B-B921162A7D31}" dt="2025-09-19T20:17:46.805" v="566" actId="47"/>
        <pc:sldMkLst>
          <pc:docMk/>
          <pc:sldMk cId="2464353498" sldId="309"/>
        </pc:sldMkLst>
      </pc:sldChg>
      <pc:sldChg chg="add del">
        <pc:chgData name="Chenarides,Lauren" userId="adbf3f91-28ff-415d-924b-37ef86f41ea6" providerId="ADAL" clId="{91C6A867-4822-4C05-B79B-B921162A7D31}" dt="2025-09-19T20:17:47.774" v="567" actId="47"/>
        <pc:sldMkLst>
          <pc:docMk/>
          <pc:sldMk cId="3195498013" sldId="310"/>
        </pc:sldMkLst>
      </pc:sldChg>
      <pc:sldChg chg="add del">
        <pc:chgData name="Chenarides,Lauren" userId="adbf3f91-28ff-415d-924b-37ef86f41ea6" providerId="ADAL" clId="{91C6A867-4822-4C05-B79B-B921162A7D31}" dt="2025-09-19T20:17:48.908" v="568" actId="47"/>
        <pc:sldMkLst>
          <pc:docMk/>
          <pc:sldMk cId="1001980592" sldId="311"/>
        </pc:sldMkLst>
      </pc:sldChg>
      <pc:sldChg chg="add del">
        <pc:chgData name="Chenarides,Lauren" userId="adbf3f91-28ff-415d-924b-37ef86f41ea6" providerId="ADAL" clId="{91C6A867-4822-4C05-B79B-B921162A7D31}" dt="2025-09-19T20:17:49.975" v="569" actId="47"/>
        <pc:sldMkLst>
          <pc:docMk/>
          <pc:sldMk cId="3572211984" sldId="312"/>
        </pc:sldMkLst>
      </pc:sldChg>
      <pc:sldChg chg="add del">
        <pc:chgData name="Chenarides,Lauren" userId="adbf3f91-28ff-415d-924b-37ef86f41ea6" providerId="ADAL" clId="{91C6A867-4822-4C05-B79B-B921162A7D31}" dt="2025-09-19T20:17:51.180" v="570" actId="47"/>
        <pc:sldMkLst>
          <pc:docMk/>
          <pc:sldMk cId="3840360943" sldId="313"/>
        </pc:sldMkLst>
      </pc:sldChg>
      <pc:sldChg chg="add del">
        <pc:chgData name="Chenarides,Lauren" userId="adbf3f91-28ff-415d-924b-37ef86f41ea6" providerId="ADAL" clId="{91C6A867-4822-4C05-B79B-B921162A7D31}" dt="2025-09-19T20:17:52.164" v="571" actId="47"/>
        <pc:sldMkLst>
          <pc:docMk/>
          <pc:sldMk cId="1057309448" sldId="314"/>
        </pc:sldMkLst>
      </pc:sldChg>
      <pc:sldChg chg="add del">
        <pc:chgData name="Chenarides,Lauren" userId="adbf3f91-28ff-415d-924b-37ef86f41ea6" providerId="ADAL" clId="{91C6A867-4822-4C05-B79B-B921162A7D31}" dt="2025-09-19T20:17:53.291" v="572" actId="47"/>
        <pc:sldMkLst>
          <pc:docMk/>
          <pc:sldMk cId="1875370021" sldId="315"/>
        </pc:sldMkLst>
      </pc:sldChg>
      <pc:sldChg chg="del">
        <pc:chgData name="Chenarides,Lauren" userId="adbf3f91-28ff-415d-924b-37ef86f41ea6" providerId="ADAL" clId="{91C6A867-4822-4C05-B79B-B921162A7D31}" dt="2025-09-19T20:18:14.981" v="576" actId="47"/>
        <pc:sldMkLst>
          <pc:docMk/>
          <pc:sldMk cId="1993772065" sldId="316"/>
        </pc:sldMkLst>
      </pc:sldChg>
      <pc:sldChg chg="del">
        <pc:chgData name="Chenarides,Lauren" userId="adbf3f91-28ff-415d-924b-37ef86f41ea6" providerId="ADAL" clId="{91C6A867-4822-4C05-B79B-B921162A7D31}" dt="2025-09-19T20:18:15.709" v="577" actId="47"/>
        <pc:sldMkLst>
          <pc:docMk/>
          <pc:sldMk cId="2198217528" sldId="317"/>
        </pc:sldMkLst>
      </pc:sldChg>
      <pc:sldChg chg="del">
        <pc:chgData name="Chenarides,Lauren" userId="adbf3f91-28ff-415d-924b-37ef86f41ea6" providerId="ADAL" clId="{91C6A867-4822-4C05-B79B-B921162A7D31}" dt="2025-09-19T20:18:16.619" v="578" actId="47"/>
        <pc:sldMkLst>
          <pc:docMk/>
          <pc:sldMk cId="1091226485" sldId="318"/>
        </pc:sldMkLst>
      </pc:sldChg>
      <pc:sldChg chg="del">
        <pc:chgData name="Chenarides,Lauren" userId="adbf3f91-28ff-415d-924b-37ef86f41ea6" providerId="ADAL" clId="{91C6A867-4822-4C05-B79B-B921162A7D31}" dt="2025-09-19T20:18:17.524" v="579" actId="47"/>
        <pc:sldMkLst>
          <pc:docMk/>
          <pc:sldMk cId="18504099" sldId="319"/>
        </pc:sldMkLst>
      </pc:sldChg>
      <pc:sldChg chg="del">
        <pc:chgData name="Chenarides,Lauren" userId="adbf3f91-28ff-415d-924b-37ef86f41ea6" providerId="ADAL" clId="{91C6A867-4822-4C05-B79B-B921162A7D31}" dt="2025-09-19T20:18:18.490" v="580" actId="47"/>
        <pc:sldMkLst>
          <pc:docMk/>
          <pc:sldMk cId="3886449176" sldId="320"/>
        </pc:sldMkLst>
      </pc:sldChg>
      <pc:sldChg chg="new del">
        <pc:chgData name="Chenarides,Lauren" userId="adbf3f91-28ff-415d-924b-37ef86f41ea6" providerId="ADAL" clId="{91C6A867-4822-4C05-B79B-B921162A7D31}" dt="2025-09-19T20:11:05.414" v="423" actId="2696"/>
        <pc:sldMkLst>
          <pc:docMk/>
          <pc:sldMk cId="3522820594" sldId="321"/>
        </pc:sldMkLst>
      </pc:sldChg>
      <pc:sldChg chg="modSp add mod">
        <pc:chgData name="Chenarides,Lauren" userId="adbf3f91-28ff-415d-924b-37ef86f41ea6" providerId="ADAL" clId="{91C6A867-4822-4C05-B79B-B921162A7D31}" dt="2025-09-19T20:03:17.475" v="343" actId="20577"/>
        <pc:sldMkLst>
          <pc:docMk/>
          <pc:sldMk cId="244099869" sldId="322"/>
        </pc:sldMkLst>
        <pc:spChg chg="mod">
          <ac:chgData name="Chenarides,Lauren" userId="adbf3f91-28ff-415d-924b-37ef86f41ea6" providerId="ADAL" clId="{91C6A867-4822-4C05-B79B-B921162A7D31}" dt="2025-09-19T20:03:17.475" v="343" actId="20577"/>
          <ac:spMkLst>
            <pc:docMk/>
            <pc:sldMk cId="244099869" sldId="322"/>
            <ac:spMk id="2" creationId="{C3ED948F-0E4A-1106-784D-33FFF37BEE35}"/>
          </ac:spMkLst>
        </pc:spChg>
        <pc:spChg chg="mod">
          <ac:chgData name="Chenarides,Lauren" userId="adbf3f91-28ff-415d-924b-37ef86f41ea6" providerId="ADAL" clId="{91C6A867-4822-4C05-B79B-B921162A7D31}" dt="2025-09-19T20:03:05.168" v="323"/>
          <ac:spMkLst>
            <pc:docMk/>
            <pc:sldMk cId="244099869" sldId="322"/>
            <ac:spMk id="3" creationId="{1B1FE90D-3C84-9842-8134-B356C37C4D4A}"/>
          </ac:spMkLst>
        </pc:spChg>
      </pc:sldChg>
      <pc:sldChg chg="addSp delSp modSp add del mod ord setBg modClrScheme modAnim setClrOvrMap chgLayout">
        <pc:chgData name="Chenarides,Lauren" userId="adbf3f91-28ff-415d-924b-37ef86f41ea6" providerId="ADAL" clId="{91C6A867-4822-4C05-B79B-B921162A7D31}" dt="2025-09-19T20:43:52.778" v="1872" actId="20577"/>
        <pc:sldMkLst>
          <pc:docMk/>
          <pc:sldMk cId="1556975511" sldId="323"/>
        </pc:sldMkLst>
        <pc:spChg chg="add mod">
          <ac:chgData name="Chenarides,Lauren" userId="adbf3f91-28ff-415d-924b-37ef86f41ea6" providerId="ADAL" clId="{91C6A867-4822-4C05-B79B-B921162A7D31}" dt="2025-09-19T20:41:05.518" v="1712" actId="20577"/>
          <ac:spMkLst>
            <pc:docMk/>
            <pc:sldMk cId="1556975511" sldId="323"/>
            <ac:spMk id="3" creationId="{2AAD2F25-8CCB-249F-111D-8E8BB3992841}"/>
          </ac:spMkLst>
        </pc:spChg>
        <pc:spChg chg="mod ord">
          <ac:chgData name="Chenarides,Lauren" userId="adbf3f91-28ff-415d-924b-37ef86f41ea6" providerId="ADAL" clId="{91C6A867-4822-4C05-B79B-B921162A7D31}" dt="2025-09-19T20:38:41.585" v="1264" actId="5793"/>
          <ac:spMkLst>
            <pc:docMk/>
            <pc:sldMk cId="1556975511" sldId="323"/>
            <ac:spMk id="4" creationId="{00000000-0000-0000-0000-000000000000}"/>
          </ac:spMkLst>
        </pc:spChg>
        <pc:graphicFrameChg chg="add mod modGraphic">
          <ac:chgData name="Chenarides,Lauren" userId="adbf3f91-28ff-415d-924b-37ef86f41ea6" providerId="ADAL" clId="{91C6A867-4822-4C05-B79B-B921162A7D31}" dt="2025-09-19T20:43:52.778" v="1872" actId="20577"/>
          <ac:graphicFrameMkLst>
            <pc:docMk/>
            <pc:sldMk cId="1556975511" sldId="323"/>
            <ac:graphicFrameMk id="2" creationId="{F4DC1E74-376C-EF20-6DB0-80FD591DE7E6}"/>
          </ac:graphicFrameMkLst>
        </pc:graphicFrameChg>
      </pc:sldChg>
      <pc:sldChg chg="modSp add del mod modClrScheme chgLayout">
        <pc:chgData name="Chenarides,Lauren" userId="adbf3f91-28ff-415d-924b-37ef86f41ea6" providerId="ADAL" clId="{91C6A867-4822-4C05-B79B-B921162A7D31}" dt="2025-09-19T21:12:29.645" v="2364" actId="2696"/>
        <pc:sldMkLst>
          <pc:docMk/>
          <pc:sldMk cId="1741621788" sldId="430"/>
        </pc:sldMkLst>
      </pc:sldChg>
      <pc:sldChg chg="modSp add del mod modAnim chgLayout">
        <pc:chgData name="Chenarides,Lauren" userId="adbf3f91-28ff-415d-924b-37ef86f41ea6" providerId="ADAL" clId="{91C6A867-4822-4C05-B79B-B921162A7D31}" dt="2025-09-20T13:27:15.584" v="5276"/>
        <pc:sldMkLst>
          <pc:docMk/>
          <pc:sldMk cId="2741907325" sldId="431"/>
        </pc:sldMkLst>
        <pc:spChg chg="mod ord">
          <ac:chgData name="Chenarides,Lauren" userId="adbf3f91-28ff-415d-924b-37ef86f41ea6" providerId="ADAL" clId="{91C6A867-4822-4C05-B79B-B921162A7D31}" dt="2025-09-20T13:26:46.022" v="5254" actId="20577"/>
          <ac:spMkLst>
            <pc:docMk/>
            <pc:sldMk cId="2741907325" sldId="431"/>
            <ac:spMk id="2" creationId="{00000000-0000-0000-0000-000000000000}"/>
          </ac:spMkLst>
        </pc:spChg>
        <pc:spChg chg="mod ord">
          <ac:chgData name="Chenarides,Lauren" userId="adbf3f91-28ff-415d-924b-37ef86f41ea6" providerId="ADAL" clId="{91C6A867-4822-4C05-B79B-B921162A7D31}" dt="2025-09-19T21:20:56.410" v="3068" actId="20577"/>
          <ac:spMkLst>
            <pc:docMk/>
            <pc:sldMk cId="2741907325" sldId="431"/>
            <ac:spMk id="3" creationId="{00000000-0000-0000-0000-000000000000}"/>
          </ac:spMkLst>
        </pc:spChg>
      </pc:sldChg>
      <pc:sldChg chg="modSp add del mod modTransition modClrScheme chgLayout">
        <pc:chgData name="Chenarides,Lauren" userId="adbf3f91-28ff-415d-924b-37ef86f41ea6" providerId="ADAL" clId="{91C6A867-4822-4C05-B79B-B921162A7D31}" dt="2025-09-19T21:24:09.452" v="3102" actId="47"/>
        <pc:sldMkLst>
          <pc:docMk/>
          <pc:sldMk cId="159003970" sldId="432"/>
        </pc:sldMkLst>
      </pc:sldChg>
      <pc:sldChg chg="addSp delSp modSp add del mod ord modClrScheme chgLayout">
        <pc:chgData name="Chenarides,Lauren" userId="adbf3f91-28ff-415d-924b-37ef86f41ea6" providerId="ADAL" clId="{91C6A867-4822-4C05-B79B-B921162A7D31}" dt="2025-09-19T21:27:13.848" v="3196" actId="1076"/>
        <pc:sldMkLst>
          <pc:docMk/>
          <pc:sldMk cId="2902533021" sldId="433"/>
        </pc:sldMkLst>
        <pc:spChg chg="mod ord">
          <ac:chgData name="Chenarides,Lauren" userId="adbf3f91-28ff-415d-924b-37ef86f41ea6" providerId="ADAL" clId="{91C6A867-4822-4C05-B79B-B921162A7D31}" dt="2025-09-19T20:07:20.989" v="371" actId="2711"/>
          <ac:spMkLst>
            <pc:docMk/>
            <pc:sldMk cId="2902533021" sldId="433"/>
            <ac:spMk id="6" creationId="{00000000-0000-0000-0000-000000000000}"/>
          </ac:spMkLst>
        </pc:spChg>
        <pc:spChg chg="mod ord">
          <ac:chgData name="Chenarides,Lauren" userId="adbf3f91-28ff-415d-924b-37ef86f41ea6" providerId="ADAL" clId="{91C6A867-4822-4C05-B79B-B921162A7D31}" dt="2025-09-19T21:26:35.120" v="3191" actId="1076"/>
          <ac:spMkLst>
            <pc:docMk/>
            <pc:sldMk cId="2902533021" sldId="433"/>
            <ac:spMk id="11" creationId="{902BBEE9-AA2D-DC2F-36A0-18B0500F8072}"/>
          </ac:spMkLst>
        </pc:spChg>
        <pc:graphicFrameChg chg="mod ord modGraphic">
          <ac:chgData name="Chenarides,Lauren" userId="adbf3f91-28ff-415d-924b-37ef86f41ea6" providerId="ADAL" clId="{91C6A867-4822-4C05-B79B-B921162A7D31}" dt="2025-09-19T21:27:13.848" v="3196" actId="1076"/>
          <ac:graphicFrameMkLst>
            <pc:docMk/>
            <pc:sldMk cId="2902533021" sldId="433"/>
            <ac:graphicFrameMk id="13" creationId="{879C5976-47C6-281F-913A-8973D420ABD7}"/>
          </ac:graphicFrameMkLst>
        </pc:graphicFrameChg>
        <pc:graphicFrameChg chg="mod ord modGraphic">
          <ac:chgData name="Chenarides,Lauren" userId="adbf3f91-28ff-415d-924b-37ef86f41ea6" providerId="ADAL" clId="{91C6A867-4822-4C05-B79B-B921162A7D31}" dt="2025-09-19T21:27:13.848" v="3196" actId="1076"/>
          <ac:graphicFrameMkLst>
            <pc:docMk/>
            <pc:sldMk cId="2902533021" sldId="433"/>
            <ac:graphicFrameMk id="17" creationId="{B31D6768-41C9-7DAF-D537-39A855D6A856}"/>
          </ac:graphicFrameMkLst>
        </pc:graphicFrameChg>
      </pc:sldChg>
      <pc:sldChg chg="addSp modSp add del mod modClrScheme modAnim chgLayout modNotesTx">
        <pc:chgData name="Chenarides,Lauren" userId="adbf3f91-28ff-415d-924b-37ef86f41ea6" providerId="ADAL" clId="{91C6A867-4822-4C05-B79B-B921162A7D31}" dt="2025-09-20T13:35:30.833" v="5651" actId="20577"/>
        <pc:sldMkLst>
          <pc:docMk/>
          <pc:sldMk cId="2075870995" sldId="436"/>
        </pc:sldMkLst>
        <pc:spChg chg="mod ord">
          <ac:chgData name="Chenarides,Lauren" userId="adbf3f91-28ff-415d-924b-37ef86f41ea6" providerId="ADAL" clId="{91C6A867-4822-4C05-B79B-B921162A7D31}" dt="2025-09-19T21:49:21.036" v="3610" actId="700"/>
          <ac:spMkLst>
            <pc:docMk/>
            <pc:sldMk cId="2075870995" sldId="436"/>
            <ac:spMk id="2" creationId="{00000000-0000-0000-0000-000000000000}"/>
          </ac:spMkLst>
        </pc:spChg>
        <pc:spChg chg="mod ord">
          <ac:chgData name="Chenarides,Lauren" userId="adbf3f91-28ff-415d-924b-37ef86f41ea6" providerId="ADAL" clId="{91C6A867-4822-4C05-B79B-B921162A7D31}" dt="2025-09-20T13:33:39.697" v="5570" actId="20577"/>
          <ac:spMkLst>
            <pc:docMk/>
            <pc:sldMk cId="2075870995" sldId="436"/>
            <ac:spMk id="3" creationId="{00000000-0000-0000-0000-000000000000}"/>
          </ac:spMkLst>
        </pc:spChg>
        <pc:spChg chg="add mod">
          <ac:chgData name="Chenarides,Lauren" userId="adbf3f91-28ff-415d-924b-37ef86f41ea6" providerId="ADAL" clId="{91C6A867-4822-4C05-B79B-B921162A7D31}" dt="2025-09-19T22:34:43.438" v="4202" actId="114"/>
          <ac:spMkLst>
            <pc:docMk/>
            <pc:sldMk cId="2075870995" sldId="436"/>
            <ac:spMk id="5" creationId="{F2970E7D-5319-30B8-DF91-30B9F7624AA8}"/>
          </ac:spMkLst>
        </pc:spChg>
        <pc:spChg chg="mod ord">
          <ac:chgData name="Chenarides,Lauren" userId="adbf3f91-28ff-415d-924b-37ef86f41ea6" providerId="ADAL" clId="{91C6A867-4822-4C05-B79B-B921162A7D31}" dt="2025-09-19T22:34:47.403" v="4203" actId="6549"/>
          <ac:spMkLst>
            <pc:docMk/>
            <pc:sldMk cId="2075870995" sldId="436"/>
            <ac:spMk id="7" creationId="{0E8533EC-4A50-44EA-6059-E63B3FEF21AA}"/>
          </ac:spMkLst>
        </pc:spChg>
      </pc:sldChg>
      <pc:sldChg chg="modSp add del mod chgLayout">
        <pc:chgData name="Chenarides,Lauren" userId="adbf3f91-28ff-415d-924b-37ef86f41ea6" providerId="ADAL" clId="{91C6A867-4822-4C05-B79B-B921162A7D31}" dt="2025-09-19T22:20:01.128" v="3749" actId="47"/>
        <pc:sldMkLst>
          <pc:docMk/>
          <pc:sldMk cId="894379711" sldId="437"/>
        </pc:sldMkLst>
      </pc:sldChg>
      <pc:sldChg chg="addSp modSp add del mod ord modClrScheme chgLayout">
        <pc:chgData name="Chenarides,Lauren" userId="adbf3f91-28ff-415d-924b-37ef86f41ea6" providerId="ADAL" clId="{91C6A867-4822-4C05-B79B-B921162A7D31}" dt="2025-09-23T15:15:54.482" v="5734" actId="20577"/>
        <pc:sldMkLst>
          <pc:docMk/>
          <pc:sldMk cId="3049266879" sldId="438"/>
        </pc:sldMkLst>
        <pc:spChg chg="mod ord">
          <ac:chgData name="Chenarides,Lauren" userId="adbf3f91-28ff-415d-924b-37ef86f41ea6" providerId="ADAL" clId="{91C6A867-4822-4C05-B79B-B921162A7D31}" dt="2025-09-19T22:35:22.113" v="4265" actId="313"/>
          <ac:spMkLst>
            <pc:docMk/>
            <pc:sldMk cId="3049266879" sldId="438"/>
            <ac:spMk id="2" creationId="{00000000-0000-0000-0000-000000000000}"/>
          </ac:spMkLst>
        </pc:spChg>
        <pc:spChg chg="add mod">
          <ac:chgData name="Chenarides,Lauren" userId="adbf3f91-28ff-415d-924b-37ef86f41ea6" providerId="ADAL" clId="{91C6A867-4822-4C05-B79B-B921162A7D31}" dt="2025-09-19T22:39:00.440" v="4361" actId="1076"/>
          <ac:spMkLst>
            <pc:docMk/>
            <pc:sldMk cId="3049266879" sldId="438"/>
            <ac:spMk id="4" creationId="{2AF541EC-4E2A-41C3-5C5D-ECFF30556501}"/>
          </ac:spMkLst>
        </pc:spChg>
        <pc:spChg chg="mod ord">
          <ac:chgData name="Chenarides,Lauren" userId="adbf3f91-28ff-415d-924b-37ef86f41ea6" providerId="ADAL" clId="{91C6A867-4822-4C05-B79B-B921162A7D31}" dt="2025-09-19T22:40:48.754" v="4595" actId="1076"/>
          <ac:spMkLst>
            <pc:docMk/>
            <pc:sldMk cId="3049266879" sldId="438"/>
            <ac:spMk id="12" creationId="{B8B2A399-A6AE-F300-0346-80E5D45F6636}"/>
          </ac:spMkLst>
        </pc:spChg>
        <pc:spChg chg="mod ord">
          <ac:chgData name="Chenarides,Lauren" userId="adbf3f91-28ff-415d-924b-37ef86f41ea6" providerId="ADAL" clId="{91C6A867-4822-4C05-B79B-B921162A7D31}" dt="2025-09-23T15:15:54.482" v="5734" actId="20577"/>
          <ac:spMkLst>
            <pc:docMk/>
            <pc:sldMk cId="3049266879" sldId="438"/>
            <ac:spMk id="13" creationId="{0AB77EF3-A4D4-0A40-5B47-2A60952E97B4}"/>
          </ac:spMkLst>
        </pc:spChg>
      </pc:sldChg>
      <pc:sldChg chg="modSp add del mod chgLayout">
        <pc:chgData name="Chenarides,Lauren" userId="adbf3f91-28ff-415d-924b-37ef86f41ea6" providerId="ADAL" clId="{91C6A867-4822-4C05-B79B-B921162A7D31}" dt="2025-09-19T22:47:21.227" v="4695" actId="47"/>
        <pc:sldMkLst>
          <pc:docMk/>
          <pc:sldMk cId="3756628203" sldId="439"/>
        </pc:sldMkLst>
      </pc:sldChg>
      <pc:sldChg chg="modSp add del mod chgLayout">
        <pc:chgData name="Chenarides,Lauren" userId="adbf3f91-28ff-415d-924b-37ef86f41ea6" providerId="ADAL" clId="{91C6A867-4822-4C05-B79B-B921162A7D31}" dt="2025-09-19T22:53:05.068" v="4796" actId="14100"/>
        <pc:sldMkLst>
          <pc:docMk/>
          <pc:sldMk cId="2302727486" sldId="441"/>
        </pc:sldMkLst>
        <pc:spChg chg="mod ord">
          <ac:chgData name="Chenarides,Lauren" userId="adbf3f91-28ff-415d-924b-37ef86f41ea6" providerId="ADAL" clId="{91C6A867-4822-4C05-B79B-B921162A7D31}" dt="2025-09-19T22:52:27.944" v="4783" actId="20577"/>
          <ac:spMkLst>
            <pc:docMk/>
            <pc:sldMk cId="2302727486" sldId="441"/>
            <ac:spMk id="4" creationId="{00000000-0000-0000-0000-000000000000}"/>
          </ac:spMkLst>
        </pc:spChg>
        <pc:spChg chg="mod ord">
          <ac:chgData name="Chenarides,Lauren" userId="adbf3f91-28ff-415d-924b-37ef86f41ea6" providerId="ADAL" clId="{91C6A867-4822-4C05-B79B-B921162A7D31}" dt="2025-09-19T22:53:05.068" v="4796" actId="14100"/>
          <ac:spMkLst>
            <pc:docMk/>
            <pc:sldMk cId="2302727486" sldId="441"/>
            <ac:spMk id="5" creationId="{00000000-0000-0000-0000-000000000000}"/>
          </ac:spMkLst>
        </pc:spChg>
      </pc:sldChg>
      <pc:sldChg chg="modSp add del mod chgLayout">
        <pc:chgData name="Chenarides,Lauren" userId="adbf3f91-28ff-415d-924b-37ef86f41ea6" providerId="ADAL" clId="{91C6A867-4822-4C05-B79B-B921162A7D31}" dt="2025-09-19T22:53:24.104" v="4807" actId="20577"/>
        <pc:sldMkLst>
          <pc:docMk/>
          <pc:sldMk cId="2661952160" sldId="442"/>
        </pc:sldMkLst>
        <pc:spChg chg="mod ord">
          <ac:chgData name="Chenarides,Lauren" userId="adbf3f91-28ff-415d-924b-37ef86f41ea6" providerId="ADAL" clId="{91C6A867-4822-4C05-B79B-B921162A7D31}" dt="2025-09-19T20:09:27.058" v="402" actId="700"/>
          <ac:spMkLst>
            <pc:docMk/>
            <pc:sldMk cId="2661952160" sldId="442"/>
            <ac:spMk id="2" creationId="{00000000-0000-0000-0000-000000000000}"/>
          </ac:spMkLst>
        </pc:spChg>
        <pc:spChg chg="mod ord">
          <ac:chgData name="Chenarides,Lauren" userId="adbf3f91-28ff-415d-924b-37ef86f41ea6" providerId="ADAL" clId="{91C6A867-4822-4C05-B79B-B921162A7D31}" dt="2025-09-19T22:53:24.104" v="4807" actId="20577"/>
          <ac:spMkLst>
            <pc:docMk/>
            <pc:sldMk cId="2661952160" sldId="442"/>
            <ac:spMk id="3" creationId="{00000000-0000-0000-0000-000000000000}"/>
          </ac:spMkLst>
        </pc:spChg>
      </pc:sldChg>
      <pc:sldChg chg="modSp add del mod chgLayout">
        <pc:chgData name="Chenarides,Lauren" userId="adbf3f91-28ff-415d-924b-37ef86f41ea6" providerId="ADAL" clId="{91C6A867-4822-4C05-B79B-B921162A7D31}" dt="2025-09-19T22:58:20.191" v="4928" actId="47"/>
        <pc:sldMkLst>
          <pc:docMk/>
          <pc:sldMk cId="3333612253" sldId="443"/>
        </pc:sldMkLst>
      </pc:sldChg>
      <pc:sldChg chg="addSp modSp add del mod modTransition modAnim chgLayout">
        <pc:chgData name="Chenarides,Lauren" userId="adbf3f91-28ff-415d-924b-37ef86f41ea6" providerId="ADAL" clId="{91C6A867-4822-4C05-B79B-B921162A7D31}" dt="2025-09-20T13:41:21" v="5707" actId="113"/>
        <pc:sldMkLst>
          <pc:docMk/>
          <pc:sldMk cId="80058122" sldId="444"/>
        </pc:sldMkLst>
        <pc:spChg chg="mod ord">
          <ac:chgData name="Chenarides,Lauren" userId="adbf3f91-28ff-415d-924b-37ef86f41ea6" providerId="ADAL" clId="{91C6A867-4822-4C05-B79B-B921162A7D31}" dt="2025-09-19T23:01:13.907" v="4980" actId="26606"/>
          <ac:spMkLst>
            <pc:docMk/>
            <pc:sldMk cId="80058122" sldId="444"/>
            <ac:spMk id="2" creationId="{00000000-0000-0000-0000-000000000000}"/>
          </ac:spMkLst>
        </pc:spChg>
        <pc:spChg chg="mod ord">
          <ac:chgData name="Chenarides,Lauren" userId="adbf3f91-28ff-415d-924b-37ef86f41ea6" providerId="ADAL" clId="{91C6A867-4822-4C05-B79B-B921162A7D31}" dt="2025-09-20T13:41:21" v="5707" actId="113"/>
          <ac:spMkLst>
            <pc:docMk/>
            <pc:sldMk cId="80058122" sldId="444"/>
            <ac:spMk id="3" creationId="{00000000-0000-0000-0000-000000000000}"/>
          </ac:spMkLst>
        </pc:spChg>
        <pc:spChg chg="add mod">
          <ac:chgData name="Chenarides,Lauren" userId="adbf3f91-28ff-415d-924b-37ef86f41ea6" providerId="ADAL" clId="{91C6A867-4822-4C05-B79B-B921162A7D31}" dt="2025-09-19T23:01:59.433" v="4999" actId="1076"/>
          <ac:spMkLst>
            <pc:docMk/>
            <pc:sldMk cId="80058122" sldId="444"/>
            <ac:spMk id="5" creationId="{4B6FDA73-7727-EA06-0B9C-E9627ECAE895}"/>
          </ac:spMkLst>
        </pc:spChg>
        <pc:picChg chg="add mod ord">
          <ac:chgData name="Chenarides,Lauren" userId="adbf3f91-28ff-415d-924b-37ef86f41ea6" providerId="ADAL" clId="{91C6A867-4822-4C05-B79B-B921162A7D31}" dt="2025-09-19T23:01:55.336" v="4998" actId="1076"/>
          <ac:picMkLst>
            <pc:docMk/>
            <pc:sldMk cId="80058122" sldId="444"/>
            <ac:picMk id="4" creationId="{40388744-6F47-0D16-6475-C8B491A44B43}"/>
          </ac:picMkLst>
        </pc:picChg>
      </pc:sldChg>
      <pc:sldChg chg="modSp add del mod chgLayout">
        <pc:chgData name="Chenarides,Lauren" userId="adbf3f91-28ff-415d-924b-37ef86f41ea6" providerId="ADAL" clId="{91C6A867-4822-4C05-B79B-B921162A7D31}" dt="2025-09-20T13:40:14.599" v="5703" actId="113"/>
        <pc:sldMkLst>
          <pc:docMk/>
          <pc:sldMk cId="2665511253" sldId="445"/>
        </pc:sldMkLst>
        <pc:spChg chg="mod ord">
          <ac:chgData name="Chenarides,Lauren" userId="adbf3f91-28ff-415d-924b-37ef86f41ea6" providerId="ADAL" clId="{91C6A867-4822-4C05-B79B-B921162A7D31}" dt="2025-09-19T20:09:44.002" v="407" actId="700"/>
          <ac:spMkLst>
            <pc:docMk/>
            <pc:sldMk cId="2665511253" sldId="445"/>
            <ac:spMk id="2" creationId="{00000000-0000-0000-0000-000000000000}"/>
          </ac:spMkLst>
        </pc:spChg>
        <pc:spChg chg="mod ord">
          <ac:chgData name="Chenarides,Lauren" userId="adbf3f91-28ff-415d-924b-37ef86f41ea6" providerId="ADAL" clId="{91C6A867-4822-4C05-B79B-B921162A7D31}" dt="2025-09-20T13:40:14.599" v="5703" actId="113"/>
          <ac:spMkLst>
            <pc:docMk/>
            <pc:sldMk cId="2665511253" sldId="445"/>
            <ac:spMk id="3" creationId="{00000000-0000-0000-0000-000000000000}"/>
          </ac:spMkLst>
        </pc:spChg>
      </pc:sldChg>
      <pc:sldChg chg="modSp add del mod chgLayout">
        <pc:chgData name="Chenarides,Lauren" userId="adbf3f91-28ff-415d-924b-37ef86f41ea6" providerId="ADAL" clId="{91C6A867-4822-4C05-B79B-B921162A7D31}" dt="2025-09-19T22:58:38.332" v="4930" actId="20577"/>
        <pc:sldMkLst>
          <pc:docMk/>
          <pc:sldMk cId="3736607165" sldId="446"/>
        </pc:sldMkLst>
        <pc:spChg chg="mod ord">
          <ac:chgData name="Chenarides,Lauren" userId="adbf3f91-28ff-415d-924b-37ef86f41ea6" providerId="ADAL" clId="{91C6A867-4822-4C05-B79B-B921162A7D31}" dt="2025-09-19T22:58:38.332" v="4930" actId="20577"/>
          <ac:spMkLst>
            <pc:docMk/>
            <pc:sldMk cId="3736607165" sldId="446"/>
            <ac:spMk id="2" creationId="{00000000-0000-0000-0000-000000000000}"/>
          </ac:spMkLst>
        </pc:spChg>
        <pc:spChg chg="mod ord">
          <ac:chgData name="Chenarides,Lauren" userId="adbf3f91-28ff-415d-924b-37ef86f41ea6" providerId="ADAL" clId="{91C6A867-4822-4C05-B79B-B921162A7D31}" dt="2025-09-19T20:09:46.840" v="408" actId="700"/>
          <ac:spMkLst>
            <pc:docMk/>
            <pc:sldMk cId="3736607165" sldId="446"/>
            <ac:spMk id="3" creationId="{00000000-0000-0000-0000-000000000000}"/>
          </ac:spMkLst>
        </pc:spChg>
      </pc:sldChg>
      <pc:sldChg chg="addSp delSp modSp add del mod ord modClrScheme chgLayout modNotesTx">
        <pc:chgData name="Chenarides,Lauren" userId="adbf3f91-28ff-415d-924b-37ef86f41ea6" providerId="ADAL" clId="{91C6A867-4822-4C05-B79B-B921162A7D31}" dt="2025-09-19T22:58:56.782" v="4935" actId="12"/>
        <pc:sldMkLst>
          <pc:docMk/>
          <pc:sldMk cId="794502980" sldId="447"/>
        </pc:sldMkLst>
        <pc:spChg chg="mod ord">
          <ac:chgData name="Chenarides,Lauren" userId="adbf3f91-28ff-415d-924b-37ef86f41ea6" providerId="ADAL" clId="{91C6A867-4822-4C05-B79B-B921162A7D31}" dt="2025-09-19T22:58:33.930" v="4929" actId="20577"/>
          <ac:spMkLst>
            <pc:docMk/>
            <pc:sldMk cId="794502980" sldId="447"/>
            <ac:spMk id="4" creationId="{00000000-0000-0000-0000-000000000000}"/>
          </ac:spMkLst>
        </pc:spChg>
        <pc:spChg chg="mod ord">
          <ac:chgData name="Chenarides,Lauren" userId="adbf3f91-28ff-415d-924b-37ef86f41ea6" providerId="ADAL" clId="{91C6A867-4822-4C05-B79B-B921162A7D31}" dt="2025-09-19T20:09:58.478" v="411" actId="700"/>
          <ac:spMkLst>
            <pc:docMk/>
            <pc:sldMk cId="794502980" sldId="447"/>
            <ac:spMk id="6" creationId="{00000000-0000-0000-0000-000000000000}"/>
          </ac:spMkLst>
        </pc:spChg>
        <pc:picChg chg="mod ord">
          <ac:chgData name="Chenarides,Lauren" userId="adbf3f91-28ff-415d-924b-37ef86f41ea6" providerId="ADAL" clId="{91C6A867-4822-4C05-B79B-B921162A7D31}" dt="2025-09-19T20:10:03.166" v="412" actId="1076"/>
          <ac:picMkLst>
            <pc:docMk/>
            <pc:sldMk cId="794502980" sldId="447"/>
            <ac:picMk id="10" creationId="{6E2A51D2-D3D4-03C4-FAE5-F609EC011F99}"/>
          </ac:picMkLst>
        </pc:picChg>
      </pc:sldChg>
      <pc:sldChg chg="modSp add del mod modTransition modClrScheme chgLayout">
        <pc:chgData name="Chenarides,Lauren" userId="adbf3f91-28ff-415d-924b-37ef86f41ea6" providerId="ADAL" clId="{91C6A867-4822-4C05-B79B-B921162A7D31}" dt="2025-09-19T23:02:10.294" v="5000" actId="47"/>
        <pc:sldMkLst>
          <pc:docMk/>
          <pc:sldMk cId="109861110" sldId="449"/>
        </pc:sldMkLst>
      </pc:sldChg>
      <pc:sldChg chg="addSp modSp add del mod chgLayout">
        <pc:chgData name="Chenarides,Lauren" userId="adbf3f91-28ff-415d-924b-37ef86f41ea6" providerId="ADAL" clId="{91C6A867-4822-4C05-B79B-B921162A7D31}" dt="2025-09-20T13:43:27.498" v="5733" actId="12"/>
        <pc:sldMkLst>
          <pc:docMk/>
          <pc:sldMk cId="787548682" sldId="450"/>
        </pc:sldMkLst>
        <pc:spChg chg="add mod">
          <ac:chgData name="Chenarides,Lauren" userId="adbf3f91-28ff-415d-924b-37ef86f41ea6" providerId="ADAL" clId="{91C6A867-4822-4C05-B79B-B921162A7D31}" dt="2025-09-20T13:43:27.498" v="5733" actId="12"/>
          <ac:spMkLst>
            <pc:docMk/>
            <pc:sldMk cId="787548682" sldId="450"/>
            <ac:spMk id="3" creationId="{990AF73A-41CF-47A9-FD41-3FF84267A94F}"/>
          </ac:spMkLst>
        </pc:spChg>
        <pc:spChg chg="mod ord">
          <ac:chgData name="Chenarides,Lauren" userId="adbf3f91-28ff-415d-924b-37ef86f41ea6" providerId="ADAL" clId="{91C6A867-4822-4C05-B79B-B921162A7D31}" dt="2025-09-19T23:08:38.374" v="5047" actId="6549"/>
          <ac:spMkLst>
            <pc:docMk/>
            <pc:sldMk cId="787548682" sldId="450"/>
            <ac:spMk id="5" creationId="{00000000-0000-0000-0000-000000000000}"/>
          </ac:spMkLst>
        </pc:spChg>
        <pc:spChg chg="mod ord">
          <ac:chgData name="Chenarides,Lauren" userId="adbf3f91-28ff-415d-924b-37ef86f41ea6" providerId="ADAL" clId="{91C6A867-4822-4C05-B79B-B921162A7D31}" dt="2025-09-20T13:43:13.565" v="5731" actId="14100"/>
          <ac:spMkLst>
            <pc:docMk/>
            <pc:sldMk cId="787548682" sldId="450"/>
            <ac:spMk id="6" creationId="{00000000-0000-0000-0000-000000000000}"/>
          </ac:spMkLst>
        </pc:spChg>
      </pc:sldChg>
      <pc:sldChg chg="modSp add del mod chgLayout">
        <pc:chgData name="Chenarides,Lauren" userId="adbf3f91-28ff-415d-924b-37ef86f41ea6" providerId="ADAL" clId="{91C6A867-4822-4C05-B79B-B921162A7D31}" dt="2025-09-19T23:09:32.191" v="5066" actId="47"/>
        <pc:sldMkLst>
          <pc:docMk/>
          <pc:sldMk cId="2932749256" sldId="451"/>
        </pc:sldMkLst>
      </pc:sldChg>
      <pc:sldChg chg="modSp add del mod modAnim chgLayout">
        <pc:chgData name="Chenarides,Lauren" userId="adbf3f91-28ff-415d-924b-37ef86f41ea6" providerId="ADAL" clId="{91C6A867-4822-4C05-B79B-B921162A7D31}" dt="2025-09-20T13:27:32.738" v="5279"/>
        <pc:sldMkLst>
          <pc:docMk/>
          <pc:sldMk cId="2933626721" sldId="452"/>
        </pc:sldMkLst>
        <pc:spChg chg="mod ord">
          <ac:chgData name="Chenarides,Lauren" userId="adbf3f91-28ff-415d-924b-37ef86f41ea6" providerId="ADAL" clId="{91C6A867-4822-4C05-B79B-B921162A7D31}" dt="2025-09-20T13:26:54.675" v="5273" actId="20577"/>
          <ac:spMkLst>
            <pc:docMk/>
            <pc:sldMk cId="2933626721" sldId="452"/>
            <ac:spMk id="2" creationId="{00000000-0000-0000-0000-000000000000}"/>
          </ac:spMkLst>
        </pc:spChg>
        <pc:spChg chg="mod ord">
          <ac:chgData name="Chenarides,Lauren" userId="adbf3f91-28ff-415d-924b-37ef86f41ea6" providerId="ADAL" clId="{91C6A867-4822-4C05-B79B-B921162A7D31}" dt="2025-09-19T21:21:11.729" v="3079" actId="20577"/>
          <ac:spMkLst>
            <pc:docMk/>
            <pc:sldMk cId="2933626721" sldId="452"/>
            <ac:spMk id="3" creationId="{00000000-0000-0000-0000-000000000000}"/>
          </ac:spMkLst>
        </pc:spChg>
      </pc:sldChg>
      <pc:sldChg chg="addSp delSp modSp add del mod modTransition modClrScheme chgLayout">
        <pc:chgData name="Chenarides,Lauren" userId="adbf3f91-28ff-415d-924b-37ef86f41ea6" providerId="ADAL" clId="{91C6A867-4822-4C05-B79B-B921162A7D31}" dt="2025-09-19T21:48:29.032" v="3602" actId="14100"/>
        <pc:sldMkLst>
          <pc:docMk/>
          <pc:sldMk cId="1324063063" sldId="453"/>
        </pc:sldMkLst>
        <pc:spChg chg="mod ord">
          <ac:chgData name="Chenarides,Lauren" userId="adbf3f91-28ff-415d-924b-37ef86f41ea6" providerId="ADAL" clId="{91C6A867-4822-4C05-B79B-B921162A7D31}" dt="2025-09-19T21:44:09.936" v="3546" actId="26606"/>
          <ac:spMkLst>
            <pc:docMk/>
            <pc:sldMk cId="1324063063" sldId="453"/>
            <ac:spMk id="2" creationId="{00000000-0000-0000-0000-000000000000}"/>
          </ac:spMkLst>
        </pc:spChg>
        <pc:spChg chg="mod ord">
          <ac:chgData name="Chenarides,Lauren" userId="adbf3f91-28ff-415d-924b-37ef86f41ea6" providerId="ADAL" clId="{91C6A867-4822-4C05-B79B-B921162A7D31}" dt="2025-09-19T21:48:29.032" v="3602" actId="14100"/>
          <ac:spMkLst>
            <pc:docMk/>
            <pc:sldMk cId="1324063063" sldId="453"/>
            <ac:spMk id="3" creationId="{00000000-0000-0000-0000-000000000000}"/>
          </ac:spMkLst>
        </pc:spChg>
        <pc:picChg chg="add">
          <ac:chgData name="Chenarides,Lauren" userId="adbf3f91-28ff-415d-924b-37ef86f41ea6" providerId="ADAL" clId="{91C6A867-4822-4C05-B79B-B921162A7D31}" dt="2025-09-19T21:44:09.936" v="3546" actId="26606"/>
          <ac:picMkLst>
            <pc:docMk/>
            <pc:sldMk cId="1324063063" sldId="453"/>
            <ac:picMk id="5" creationId="{A8AB8072-973F-E378-B8ED-9B677062AC27}"/>
          </ac:picMkLst>
        </pc:picChg>
      </pc:sldChg>
      <pc:sldChg chg="delSp modSp add del mod modClrScheme chgLayout">
        <pc:chgData name="Chenarides,Lauren" userId="adbf3f91-28ff-415d-924b-37ef86f41ea6" providerId="ADAL" clId="{91C6A867-4822-4C05-B79B-B921162A7D31}" dt="2025-09-19T22:16:14.127" v="3700" actId="47"/>
        <pc:sldMkLst>
          <pc:docMk/>
          <pc:sldMk cId="1493223588" sldId="454"/>
        </pc:sldMkLst>
      </pc:sldChg>
      <pc:sldChg chg="modSp add del mod chgLayout">
        <pc:chgData name="Chenarides,Lauren" userId="adbf3f91-28ff-415d-924b-37ef86f41ea6" providerId="ADAL" clId="{91C6A867-4822-4C05-B79B-B921162A7D31}" dt="2025-09-19T22:47:22.546" v="4696" actId="47"/>
        <pc:sldMkLst>
          <pc:docMk/>
          <pc:sldMk cId="3673698079" sldId="455"/>
        </pc:sldMkLst>
      </pc:sldChg>
      <pc:sldChg chg="modSp add del mod chgLayout">
        <pc:chgData name="Chenarides,Lauren" userId="adbf3f91-28ff-415d-924b-37ef86f41ea6" providerId="ADAL" clId="{91C6A867-4822-4C05-B79B-B921162A7D31}" dt="2025-09-19T22:47:16.421" v="4694" actId="47"/>
        <pc:sldMkLst>
          <pc:docMk/>
          <pc:sldMk cId="4097720024" sldId="456"/>
        </pc:sldMkLst>
      </pc:sldChg>
      <pc:sldChg chg="modSp add del mod chgLayout">
        <pc:chgData name="Chenarides,Lauren" userId="adbf3f91-28ff-415d-924b-37ef86f41ea6" providerId="ADAL" clId="{91C6A867-4822-4C05-B79B-B921162A7D31}" dt="2025-09-19T22:56:18.195" v="4901" actId="47"/>
        <pc:sldMkLst>
          <pc:docMk/>
          <pc:sldMk cId="2033567839" sldId="457"/>
        </pc:sldMkLst>
      </pc:sldChg>
      <pc:sldChg chg="modSp add del mod chgLayout">
        <pc:chgData name="Chenarides,Lauren" userId="adbf3f91-28ff-415d-924b-37ef86f41ea6" providerId="ADAL" clId="{91C6A867-4822-4C05-B79B-B921162A7D31}" dt="2025-09-19T23:09:32.191" v="5066" actId="47"/>
        <pc:sldMkLst>
          <pc:docMk/>
          <pc:sldMk cId="2939367879" sldId="458"/>
        </pc:sldMkLst>
      </pc:sldChg>
      <pc:sldChg chg="modSp add del mod ord setBg modClrScheme chgLayout">
        <pc:chgData name="Chenarides,Lauren" userId="adbf3f91-28ff-415d-924b-37ef86f41ea6" providerId="ADAL" clId="{91C6A867-4822-4C05-B79B-B921162A7D31}" dt="2025-09-20T13:34:59.556" v="5573" actId="20577"/>
        <pc:sldMkLst>
          <pc:docMk/>
          <pc:sldMk cId="765032641" sldId="459"/>
        </pc:sldMkLst>
        <pc:spChg chg="mod ord">
          <ac:chgData name="Chenarides,Lauren" userId="adbf3f91-28ff-415d-924b-37ef86f41ea6" providerId="ADAL" clId="{91C6A867-4822-4C05-B79B-B921162A7D31}" dt="2025-09-19T22:24:55.733" v="3772" actId="20577"/>
          <ac:spMkLst>
            <pc:docMk/>
            <pc:sldMk cId="765032641" sldId="459"/>
            <ac:spMk id="2" creationId="{00000000-0000-0000-0000-000000000000}"/>
          </ac:spMkLst>
        </pc:spChg>
        <pc:spChg chg="mod ord">
          <ac:chgData name="Chenarides,Lauren" userId="adbf3f91-28ff-415d-924b-37ef86f41ea6" providerId="ADAL" clId="{91C6A867-4822-4C05-B79B-B921162A7D31}" dt="2025-09-20T13:34:59.556" v="5573" actId="20577"/>
          <ac:spMkLst>
            <pc:docMk/>
            <pc:sldMk cId="765032641" sldId="459"/>
            <ac:spMk id="3" creationId="{00000000-0000-0000-0000-000000000000}"/>
          </ac:spMkLst>
        </pc:spChg>
      </pc:sldChg>
      <pc:sldChg chg="modSp add del mod setBg modClrScheme chgLayout">
        <pc:chgData name="Chenarides,Lauren" userId="adbf3f91-28ff-415d-924b-37ef86f41ea6" providerId="ADAL" clId="{91C6A867-4822-4C05-B79B-B921162A7D31}" dt="2025-09-19T22:25:00.876" v="3773" actId="20577"/>
        <pc:sldMkLst>
          <pc:docMk/>
          <pc:sldMk cId="2350156535" sldId="460"/>
        </pc:sldMkLst>
        <pc:spChg chg="mod ord">
          <ac:chgData name="Chenarides,Lauren" userId="adbf3f91-28ff-415d-924b-37ef86f41ea6" providerId="ADAL" clId="{91C6A867-4822-4C05-B79B-B921162A7D31}" dt="2025-09-19T22:25:00.876" v="3773" actId="20577"/>
          <ac:spMkLst>
            <pc:docMk/>
            <pc:sldMk cId="2350156535" sldId="460"/>
            <ac:spMk id="2" creationId="{00000000-0000-0000-0000-000000000000}"/>
          </ac:spMkLst>
        </pc:spChg>
        <pc:spChg chg="mod ord">
          <ac:chgData name="Chenarides,Lauren" userId="adbf3f91-28ff-415d-924b-37ef86f41ea6" providerId="ADAL" clId="{91C6A867-4822-4C05-B79B-B921162A7D31}" dt="2025-09-19T21:27:50.537" v="3199" actId="700"/>
          <ac:spMkLst>
            <pc:docMk/>
            <pc:sldMk cId="2350156535" sldId="460"/>
            <ac:spMk id="3" creationId="{00000000-0000-0000-0000-000000000000}"/>
          </ac:spMkLst>
        </pc:spChg>
      </pc:sldChg>
      <pc:sldChg chg="modSp add del mod modTransition modClrScheme chgLayout">
        <pc:chgData name="Chenarides,Lauren" userId="adbf3f91-28ff-415d-924b-37ef86f41ea6" providerId="ADAL" clId="{91C6A867-4822-4C05-B79B-B921162A7D31}" dt="2025-09-19T21:23:42.026" v="3092" actId="47"/>
        <pc:sldMkLst>
          <pc:docMk/>
          <pc:sldMk cId="2350572583" sldId="461"/>
        </pc:sldMkLst>
      </pc:sldChg>
      <pc:sldChg chg="addSp delSp modSp add del mod modClrScheme chgLayout">
        <pc:chgData name="Chenarides,Lauren" userId="adbf3f91-28ff-415d-924b-37ef86f41ea6" providerId="ADAL" clId="{91C6A867-4822-4C05-B79B-B921162A7D31}" dt="2025-09-19T22:19:40.148" v="3748" actId="1076"/>
        <pc:sldMkLst>
          <pc:docMk/>
          <pc:sldMk cId="1173289709" sldId="462"/>
        </pc:sldMkLst>
        <pc:spChg chg="mod ord">
          <ac:chgData name="Chenarides,Lauren" userId="adbf3f91-28ff-415d-924b-37ef86f41ea6" providerId="ADAL" clId="{91C6A867-4822-4C05-B79B-B921162A7D31}" dt="2025-09-19T22:17:49.795" v="3714" actId="700"/>
          <ac:spMkLst>
            <pc:docMk/>
            <pc:sldMk cId="1173289709" sldId="462"/>
            <ac:spMk id="6" creationId="{00000000-0000-0000-0000-000000000000}"/>
          </ac:spMkLst>
        </pc:spChg>
        <pc:spChg chg="mod ord">
          <ac:chgData name="Chenarides,Lauren" userId="adbf3f91-28ff-415d-924b-37ef86f41ea6" providerId="ADAL" clId="{91C6A867-4822-4C05-B79B-B921162A7D31}" dt="2025-09-19T22:19:40.148" v="3748" actId="1076"/>
          <ac:spMkLst>
            <pc:docMk/>
            <pc:sldMk cId="1173289709" sldId="462"/>
            <ac:spMk id="12" creationId="{780326C4-5A90-D355-65BB-526A17C5A925}"/>
          </ac:spMkLst>
        </pc:spChg>
        <pc:spChg chg="add del mod ord">
          <ac:chgData name="Chenarides,Lauren" userId="adbf3f91-28ff-415d-924b-37ef86f41ea6" providerId="ADAL" clId="{91C6A867-4822-4C05-B79B-B921162A7D31}" dt="2025-09-19T22:19:18.274" v="3740" actId="404"/>
          <ac:spMkLst>
            <pc:docMk/>
            <pc:sldMk cId="1173289709" sldId="462"/>
            <ac:spMk id="13" creationId="{3BB74E59-FA5E-0BC1-77D8-0A66148E3E6B}"/>
          </ac:spMkLst>
        </pc:spChg>
      </pc:sldChg>
      <pc:sldChg chg="modSp add del mod setBg modClrScheme chgLayout">
        <pc:chgData name="Chenarides,Lauren" userId="adbf3f91-28ff-415d-924b-37ef86f41ea6" providerId="ADAL" clId="{91C6A867-4822-4C05-B79B-B921162A7D31}" dt="2025-09-19T23:04:28.912" v="5043" actId="20577"/>
        <pc:sldMkLst>
          <pc:docMk/>
          <pc:sldMk cId="3879349090" sldId="463"/>
        </pc:sldMkLst>
        <pc:spChg chg="mod ord">
          <ac:chgData name="Chenarides,Lauren" userId="adbf3f91-28ff-415d-924b-37ef86f41ea6" providerId="ADAL" clId="{91C6A867-4822-4C05-B79B-B921162A7D31}" dt="2025-09-19T23:04:28.912" v="5043" actId="20577"/>
          <ac:spMkLst>
            <pc:docMk/>
            <pc:sldMk cId="3879349090" sldId="463"/>
            <ac:spMk id="2" creationId="{00000000-0000-0000-0000-000000000000}"/>
          </ac:spMkLst>
        </pc:spChg>
        <pc:spChg chg="mod ord">
          <ac:chgData name="Chenarides,Lauren" userId="adbf3f91-28ff-415d-924b-37ef86f41ea6" providerId="ADAL" clId="{91C6A867-4822-4C05-B79B-B921162A7D31}" dt="2025-09-19T23:03:06.044" v="5011" actId="207"/>
          <ac:spMkLst>
            <pc:docMk/>
            <pc:sldMk cId="3879349090" sldId="463"/>
            <ac:spMk id="3" creationId="{00000000-0000-0000-0000-000000000000}"/>
          </ac:spMkLst>
        </pc:spChg>
      </pc:sldChg>
      <pc:sldChg chg="modSp add del mod ord">
        <pc:chgData name="Chenarides,Lauren" userId="adbf3f91-28ff-415d-924b-37ef86f41ea6" providerId="ADAL" clId="{91C6A867-4822-4C05-B79B-B921162A7D31}" dt="2025-09-19T20:36:13.892" v="1039" actId="20577"/>
        <pc:sldMkLst>
          <pc:docMk/>
          <pc:sldMk cId="2915075140" sldId="464"/>
        </pc:sldMkLst>
        <pc:spChg chg="mod">
          <ac:chgData name="Chenarides,Lauren" userId="adbf3f91-28ff-415d-924b-37ef86f41ea6" providerId="ADAL" clId="{91C6A867-4822-4C05-B79B-B921162A7D31}" dt="2025-09-19T20:35:57.959" v="1003" actId="20577"/>
          <ac:spMkLst>
            <pc:docMk/>
            <pc:sldMk cId="2915075140" sldId="464"/>
            <ac:spMk id="2" creationId="{69FF50D8-3EEA-8529-F8E4-DABB8BAE3EC3}"/>
          </ac:spMkLst>
        </pc:spChg>
        <pc:spChg chg="mod">
          <ac:chgData name="Chenarides,Lauren" userId="adbf3f91-28ff-415d-924b-37ef86f41ea6" providerId="ADAL" clId="{91C6A867-4822-4C05-B79B-B921162A7D31}" dt="2025-09-19T20:36:13.892" v="1039" actId="20577"/>
          <ac:spMkLst>
            <pc:docMk/>
            <pc:sldMk cId="2915075140" sldId="464"/>
            <ac:spMk id="4" creationId="{CFF0F987-2E37-AE04-2C04-BC2B9DAACA78}"/>
          </ac:spMkLst>
        </pc:spChg>
      </pc:sldChg>
      <pc:sldChg chg="addSp delSp modSp add mod delAnim modAnim chgLayout">
        <pc:chgData name="Chenarides,Lauren" userId="adbf3f91-28ff-415d-924b-37ef86f41ea6" providerId="ADAL" clId="{91C6A867-4822-4C05-B79B-B921162A7D31}" dt="2025-09-19T21:04:11.604" v="2044"/>
        <pc:sldMkLst>
          <pc:docMk/>
          <pc:sldMk cId="1490192620" sldId="465"/>
        </pc:sldMkLst>
        <pc:spChg chg="mod ord">
          <ac:chgData name="Chenarides,Lauren" userId="adbf3f91-28ff-415d-924b-37ef86f41ea6" providerId="ADAL" clId="{91C6A867-4822-4C05-B79B-B921162A7D31}" dt="2025-09-19T21:02:17.942" v="2008" actId="700"/>
          <ac:spMkLst>
            <pc:docMk/>
            <pc:sldMk cId="1490192620" sldId="465"/>
            <ac:spMk id="4" creationId="{599E1EF9-265E-613F-A4B2-F47DBCD14E2A}"/>
          </ac:spMkLst>
        </pc:spChg>
        <pc:spChg chg="mod ord">
          <ac:chgData name="Chenarides,Lauren" userId="adbf3f91-28ff-415d-924b-37ef86f41ea6" providerId="ADAL" clId="{91C6A867-4822-4C05-B79B-B921162A7D31}" dt="2025-09-19T21:03:08.593" v="2023" actId="27636"/>
          <ac:spMkLst>
            <pc:docMk/>
            <pc:sldMk cId="1490192620" sldId="465"/>
            <ac:spMk id="5" creationId="{BCEABEB2-DDFF-668E-B0EC-0FE51B8971E8}"/>
          </ac:spMkLst>
        </pc:spChg>
        <pc:spChg chg="add mod">
          <ac:chgData name="Chenarides,Lauren" userId="adbf3f91-28ff-415d-924b-37ef86f41ea6" providerId="ADAL" clId="{91C6A867-4822-4C05-B79B-B921162A7D31}" dt="2025-09-19T21:03:55.264" v="2041" actId="1076"/>
          <ac:spMkLst>
            <pc:docMk/>
            <pc:sldMk cId="1490192620" sldId="465"/>
            <ac:spMk id="6" creationId="{08AE1458-6AB3-77AE-166F-081A89B3C2B2}"/>
          </ac:spMkLst>
        </pc:spChg>
        <pc:spChg chg="add mod">
          <ac:chgData name="Chenarides,Lauren" userId="adbf3f91-28ff-415d-924b-37ef86f41ea6" providerId="ADAL" clId="{91C6A867-4822-4C05-B79B-B921162A7D31}" dt="2025-09-19T21:04:00.832" v="2042" actId="1076"/>
          <ac:spMkLst>
            <pc:docMk/>
            <pc:sldMk cId="1490192620" sldId="465"/>
            <ac:spMk id="8" creationId="{7CBD8CA3-0B39-474E-BCC0-0B782B70BD23}"/>
          </ac:spMkLst>
        </pc:spChg>
      </pc:sldChg>
      <pc:sldChg chg="add">
        <pc:chgData name="Chenarides,Lauren" userId="adbf3f91-28ff-415d-924b-37ef86f41ea6" providerId="ADAL" clId="{91C6A867-4822-4C05-B79B-B921162A7D31}" dt="2025-09-19T20:35:45.237" v="959" actId="2890"/>
        <pc:sldMkLst>
          <pc:docMk/>
          <pc:sldMk cId="1265297437" sldId="466"/>
        </pc:sldMkLst>
      </pc:sldChg>
      <pc:sldChg chg="modSp add mod">
        <pc:chgData name="Chenarides,Lauren" userId="adbf3f91-28ff-415d-924b-37ef86f41ea6" providerId="ADAL" clId="{91C6A867-4822-4C05-B79B-B921162A7D31}" dt="2025-09-20T13:22:33.284" v="5165" actId="20577"/>
        <pc:sldMkLst>
          <pc:docMk/>
          <pc:sldMk cId="973665679" sldId="467"/>
        </pc:sldMkLst>
        <pc:spChg chg="mod">
          <ac:chgData name="Chenarides,Lauren" userId="adbf3f91-28ff-415d-924b-37ef86f41ea6" providerId="ADAL" clId="{91C6A867-4822-4C05-B79B-B921162A7D31}" dt="2025-09-19T20:42:38.124" v="1783" actId="20577"/>
          <ac:spMkLst>
            <pc:docMk/>
            <pc:sldMk cId="973665679" sldId="467"/>
            <ac:spMk id="4" creationId="{3FC53709-AE9D-DA48-EC9F-EA3346590A10}"/>
          </ac:spMkLst>
        </pc:spChg>
        <pc:spChg chg="mod">
          <ac:chgData name="Chenarides,Lauren" userId="adbf3f91-28ff-415d-924b-37ef86f41ea6" providerId="ADAL" clId="{91C6A867-4822-4C05-B79B-B921162A7D31}" dt="2025-09-20T13:22:33.284" v="5165" actId="20577"/>
          <ac:spMkLst>
            <pc:docMk/>
            <pc:sldMk cId="973665679" sldId="467"/>
            <ac:spMk id="5" creationId="{834B06CB-DBC0-4C3D-CAE3-80825E7FC205}"/>
          </ac:spMkLst>
        </pc:spChg>
      </pc:sldChg>
      <pc:sldChg chg="addSp delSp modSp new mod modTransition modClrScheme chgLayout">
        <pc:chgData name="Chenarides,Lauren" userId="adbf3f91-28ff-415d-924b-37ef86f41ea6" providerId="ADAL" clId="{91C6A867-4822-4C05-B79B-B921162A7D31}" dt="2025-09-19T21:09:30.055" v="2284" actId="114"/>
        <pc:sldMkLst>
          <pc:docMk/>
          <pc:sldMk cId="1914565037" sldId="468"/>
        </pc:sldMkLst>
        <pc:spChg chg="add del mod ord">
          <ac:chgData name="Chenarides,Lauren" userId="adbf3f91-28ff-415d-924b-37ef86f41ea6" providerId="ADAL" clId="{91C6A867-4822-4C05-B79B-B921162A7D31}" dt="2025-09-19T21:09:30.055" v="2284" actId="114"/>
          <ac:spMkLst>
            <pc:docMk/>
            <pc:sldMk cId="1914565037" sldId="468"/>
            <ac:spMk id="2" creationId="{77C61CFE-6452-5F77-177B-CA6272D1623A}"/>
          </ac:spMkLst>
        </pc:spChg>
        <pc:picChg chg="add mod ord">
          <ac:chgData name="Chenarides,Lauren" userId="adbf3f91-28ff-415d-924b-37ef86f41ea6" providerId="ADAL" clId="{91C6A867-4822-4C05-B79B-B921162A7D31}" dt="2025-09-19T21:09:12.983" v="2278" actId="1076"/>
          <ac:picMkLst>
            <pc:docMk/>
            <pc:sldMk cId="1914565037" sldId="468"/>
            <ac:picMk id="9" creationId="{16877CE7-2FA7-EAEC-76BD-7374700FDCBF}"/>
          </ac:picMkLst>
        </pc:picChg>
      </pc:sldChg>
      <pc:sldChg chg="delSp modSp add mod modClrScheme chgLayout">
        <pc:chgData name="Chenarides,Lauren" userId="adbf3f91-28ff-415d-924b-37ef86f41ea6" providerId="ADAL" clId="{91C6A867-4822-4C05-B79B-B921162A7D31}" dt="2025-09-19T21:02:10.838" v="2004" actId="14100"/>
        <pc:sldMkLst>
          <pc:docMk/>
          <pc:sldMk cId="2005791175" sldId="469"/>
        </pc:sldMkLst>
        <pc:picChg chg="mod">
          <ac:chgData name="Chenarides,Lauren" userId="adbf3f91-28ff-415d-924b-37ef86f41ea6" providerId="ADAL" clId="{91C6A867-4822-4C05-B79B-B921162A7D31}" dt="2025-09-19T21:02:10.838" v="2004" actId="14100"/>
          <ac:picMkLst>
            <pc:docMk/>
            <pc:sldMk cId="2005791175" sldId="469"/>
            <ac:picMk id="2" creationId="{755720E1-5BB7-13B1-018B-E76F99BE4752}"/>
          </ac:picMkLst>
        </pc:picChg>
      </pc:sldChg>
      <pc:sldChg chg="addSp delSp modSp new mod modClrScheme chgLayout">
        <pc:chgData name="Chenarides,Lauren" userId="adbf3f91-28ff-415d-924b-37ef86f41ea6" providerId="ADAL" clId="{91C6A867-4822-4C05-B79B-B921162A7D31}" dt="2025-09-19T21:38:27.579" v="3397" actId="113"/>
        <pc:sldMkLst>
          <pc:docMk/>
          <pc:sldMk cId="721495015" sldId="470"/>
        </pc:sldMkLst>
        <pc:spChg chg="add mod">
          <ac:chgData name="Chenarides,Lauren" userId="adbf3f91-28ff-415d-924b-37ef86f41ea6" providerId="ADAL" clId="{91C6A867-4822-4C05-B79B-B921162A7D31}" dt="2025-09-19T21:05:45.798" v="2058" actId="404"/>
          <ac:spMkLst>
            <pc:docMk/>
            <pc:sldMk cId="721495015" sldId="470"/>
            <ac:spMk id="5" creationId="{6291B1F1-06E6-1CC7-896F-160066F5F206}"/>
          </ac:spMkLst>
        </pc:spChg>
        <pc:spChg chg="add mod ord">
          <ac:chgData name="Chenarides,Lauren" userId="adbf3f91-28ff-415d-924b-37ef86f41ea6" providerId="ADAL" clId="{91C6A867-4822-4C05-B79B-B921162A7D31}" dt="2025-09-19T21:08:47.299" v="2271" actId="700"/>
          <ac:spMkLst>
            <pc:docMk/>
            <pc:sldMk cId="721495015" sldId="470"/>
            <ac:spMk id="1031" creationId="{E5531CF7-9235-6A85-AE4E-D84095B07735}"/>
          </ac:spMkLst>
        </pc:spChg>
        <pc:spChg chg="add mod ord">
          <ac:chgData name="Chenarides,Lauren" userId="adbf3f91-28ff-415d-924b-37ef86f41ea6" providerId="ADAL" clId="{91C6A867-4822-4C05-B79B-B921162A7D31}" dt="2025-09-19T21:38:27.579" v="3397" actId="113"/>
          <ac:spMkLst>
            <pc:docMk/>
            <pc:sldMk cId="721495015" sldId="470"/>
            <ac:spMk id="1033" creationId="{5073D532-AA56-69D5-7C79-4A99B07F9B57}"/>
          </ac:spMkLst>
        </pc:spChg>
        <pc:picChg chg="add mod">
          <ac:chgData name="Chenarides,Lauren" userId="adbf3f91-28ff-415d-924b-37ef86f41ea6" providerId="ADAL" clId="{91C6A867-4822-4C05-B79B-B921162A7D31}" dt="2025-09-19T21:05:27.285" v="2050" actId="27614"/>
          <ac:picMkLst>
            <pc:docMk/>
            <pc:sldMk cId="721495015" sldId="470"/>
            <ac:picMk id="1026" creationId="{70D3F830-09DD-6C3C-A50D-34B1DF30EC47}"/>
          </ac:picMkLst>
        </pc:picChg>
      </pc:sldChg>
      <pc:sldChg chg="modSp new del mod">
        <pc:chgData name="Chenarides,Lauren" userId="adbf3f91-28ff-415d-924b-37ef86f41ea6" providerId="ADAL" clId="{91C6A867-4822-4C05-B79B-B921162A7D31}" dt="2025-09-19T21:27:35.076" v="3198" actId="47"/>
        <pc:sldMkLst>
          <pc:docMk/>
          <pc:sldMk cId="3954152971" sldId="471"/>
        </pc:sldMkLst>
      </pc:sldChg>
      <pc:sldChg chg="modSp add mod">
        <pc:chgData name="Chenarides,Lauren" userId="adbf3f91-28ff-415d-924b-37ef86f41ea6" providerId="ADAL" clId="{91C6A867-4822-4C05-B79B-B921162A7D31}" dt="2025-09-20T13:31:21.674" v="5433" actId="20577"/>
        <pc:sldMkLst>
          <pc:docMk/>
          <pc:sldMk cId="353661148" sldId="472"/>
        </pc:sldMkLst>
        <pc:spChg chg="mod">
          <ac:chgData name="Chenarides,Lauren" userId="adbf3f91-28ff-415d-924b-37ef86f41ea6" providerId="ADAL" clId="{91C6A867-4822-4C05-B79B-B921162A7D31}" dt="2025-09-20T13:30:41.628" v="5308" actId="6549"/>
          <ac:spMkLst>
            <pc:docMk/>
            <pc:sldMk cId="353661148" sldId="472"/>
            <ac:spMk id="2" creationId="{148FB679-8C7F-E489-495E-2BC8AF66FA1B}"/>
          </ac:spMkLst>
        </pc:spChg>
        <pc:spChg chg="mod">
          <ac:chgData name="Chenarides,Lauren" userId="adbf3f91-28ff-415d-924b-37ef86f41ea6" providerId="ADAL" clId="{91C6A867-4822-4C05-B79B-B921162A7D31}" dt="2025-09-20T13:31:21.674" v="5433" actId="20577"/>
          <ac:spMkLst>
            <pc:docMk/>
            <pc:sldMk cId="353661148" sldId="472"/>
            <ac:spMk id="3" creationId="{D88ED127-BF93-B22D-4013-9B133C981FE0}"/>
          </ac:spMkLst>
        </pc:spChg>
      </pc:sldChg>
      <pc:sldChg chg="modSp add mod">
        <pc:chgData name="Chenarides,Lauren" userId="adbf3f91-28ff-415d-924b-37ef86f41ea6" providerId="ADAL" clId="{91C6A867-4822-4C05-B79B-B921162A7D31}" dt="2025-09-20T13:32:19.228" v="5561" actId="20577"/>
        <pc:sldMkLst>
          <pc:docMk/>
          <pc:sldMk cId="299203044" sldId="473"/>
        </pc:sldMkLst>
        <pc:spChg chg="mod">
          <ac:chgData name="Chenarides,Lauren" userId="adbf3f91-28ff-415d-924b-37ef86f41ea6" providerId="ADAL" clId="{91C6A867-4822-4C05-B79B-B921162A7D31}" dt="2025-09-20T13:30:46.114" v="5316" actId="20577"/>
          <ac:spMkLst>
            <pc:docMk/>
            <pc:sldMk cId="299203044" sldId="473"/>
            <ac:spMk id="2" creationId="{D4301FA2-3270-CF79-B817-573095A1464C}"/>
          </ac:spMkLst>
        </pc:spChg>
        <pc:spChg chg="mod">
          <ac:chgData name="Chenarides,Lauren" userId="adbf3f91-28ff-415d-924b-37ef86f41ea6" providerId="ADAL" clId="{91C6A867-4822-4C05-B79B-B921162A7D31}" dt="2025-09-20T13:32:19.228" v="5561" actId="20577"/>
          <ac:spMkLst>
            <pc:docMk/>
            <pc:sldMk cId="299203044" sldId="473"/>
            <ac:spMk id="3" creationId="{9488942C-2543-675F-6D3F-D567F9F24AD1}"/>
          </ac:spMkLst>
        </pc:spChg>
      </pc:sldChg>
      <pc:sldChg chg="addSp delSp modSp add mod ord modAnim">
        <pc:chgData name="Chenarides,Lauren" userId="adbf3f91-28ff-415d-924b-37ef86f41ea6" providerId="ADAL" clId="{91C6A867-4822-4C05-B79B-B921162A7D31}" dt="2025-09-19T22:27:51.168" v="3789"/>
        <pc:sldMkLst>
          <pc:docMk/>
          <pc:sldMk cId="1234136809" sldId="474"/>
        </pc:sldMkLst>
        <pc:spChg chg="add mod">
          <ac:chgData name="Chenarides,Lauren" userId="adbf3f91-28ff-415d-924b-37ef86f41ea6" providerId="ADAL" clId="{91C6A867-4822-4C05-B79B-B921162A7D31}" dt="2025-09-19T22:27:39.458" v="3788" actId="14861"/>
          <ac:spMkLst>
            <pc:docMk/>
            <pc:sldMk cId="1234136809" sldId="474"/>
            <ac:spMk id="5" creationId="{D0B6F42C-810A-0375-C48C-5D59D0D29372}"/>
          </ac:spMkLst>
        </pc:spChg>
        <pc:graphicFrameChg chg="add mod modGraphic">
          <ac:chgData name="Chenarides,Lauren" userId="adbf3f91-28ff-415d-924b-37ef86f41ea6" providerId="ADAL" clId="{91C6A867-4822-4C05-B79B-B921162A7D31}" dt="2025-09-19T21:42:48.032" v="3539" actId="20577"/>
          <ac:graphicFrameMkLst>
            <pc:docMk/>
            <pc:sldMk cId="1234136809" sldId="474"/>
            <ac:graphicFrameMk id="4" creationId="{D8144054-C451-C135-9C6C-5FE2F21E88DF}"/>
          </ac:graphicFrameMkLst>
        </pc:graphicFrameChg>
      </pc:sldChg>
      <pc:sldChg chg="addSp delSp modSp new modNotesTx">
        <pc:chgData name="Chenarides,Lauren" userId="adbf3f91-28ff-415d-924b-37ef86f41ea6" providerId="ADAL" clId="{91C6A867-4822-4C05-B79B-B921162A7D31}" dt="2025-09-19T21:49:14.657" v="3609" actId="20577"/>
        <pc:sldMkLst>
          <pc:docMk/>
          <pc:sldMk cId="4255343990" sldId="475"/>
        </pc:sldMkLst>
        <pc:picChg chg="add mod">
          <ac:chgData name="Chenarides,Lauren" userId="adbf3f91-28ff-415d-924b-37ef86f41ea6" providerId="ADAL" clId="{91C6A867-4822-4C05-B79B-B921162A7D31}" dt="2025-09-19T21:47:08.038" v="3576" actId="1076"/>
          <ac:picMkLst>
            <pc:docMk/>
            <pc:sldMk cId="4255343990" sldId="475"/>
            <ac:picMk id="3074" creationId="{8F070F84-973D-BEEC-3F9D-C8DABAB4F4F5}"/>
          </ac:picMkLst>
        </pc:picChg>
        <pc:picChg chg="add del mod">
          <ac:chgData name="Chenarides,Lauren" userId="adbf3f91-28ff-415d-924b-37ef86f41ea6" providerId="ADAL" clId="{91C6A867-4822-4C05-B79B-B921162A7D31}" dt="2025-09-19T21:47:14.728" v="3580" actId="1076"/>
          <ac:picMkLst>
            <pc:docMk/>
            <pc:sldMk cId="4255343990" sldId="475"/>
            <ac:picMk id="3076" creationId="{0818C942-C85F-C3C0-B8C7-1ABBD9C93BEC}"/>
          </ac:picMkLst>
        </pc:picChg>
        <pc:picChg chg="add mod">
          <ac:chgData name="Chenarides,Lauren" userId="adbf3f91-28ff-415d-924b-37ef86f41ea6" providerId="ADAL" clId="{91C6A867-4822-4C05-B79B-B921162A7D31}" dt="2025-09-19T21:47:17.887" v="3581" actId="1076"/>
          <ac:picMkLst>
            <pc:docMk/>
            <pc:sldMk cId="4255343990" sldId="475"/>
            <ac:picMk id="3082" creationId="{EDD324D3-8F1C-F29D-0895-3ABDAF019448}"/>
          </ac:picMkLst>
        </pc:picChg>
        <pc:picChg chg="add mod">
          <ac:chgData name="Chenarides,Lauren" userId="adbf3f91-28ff-415d-924b-37ef86f41ea6" providerId="ADAL" clId="{91C6A867-4822-4C05-B79B-B921162A7D31}" dt="2025-09-19T21:48:11.857" v="3594" actId="1076"/>
          <ac:picMkLst>
            <pc:docMk/>
            <pc:sldMk cId="4255343990" sldId="475"/>
            <ac:picMk id="3084" creationId="{67BFD72E-EE37-457B-00EE-08111D3BB92C}"/>
          </ac:picMkLst>
        </pc:picChg>
        <pc:picChg chg="add mod">
          <ac:chgData name="Chenarides,Lauren" userId="adbf3f91-28ff-415d-924b-37ef86f41ea6" providerId="ADAL" clId="{91C6A867-4822-4C05-B79B-B921162A7D31}" dt="2025-09-19T21:48:10.793" v="3593" actId="1076"/>
          <ac:picMkLst>
            <pc:docMk/>
            <pc:sldMk cId="4255343990" sldId="475"/>
            <ac:picMk id="3086" creationId="{0A902438-9A7A-DFFF-84DA-DAF212D9CFFE}"/>
          </ac:picMkLst>
        </pc:picChg>
      </pc:sldChg>
      <pc:sldChg chg="addSp delSp modSp new mod modClrScheme modAnim chgLayout">
        <pc:chgData name="Chenarides,Lauren" userId="adbf3f91-28ff-415d-924b-37ef86f41ea6" providerId="ADAL" clId="{91C6A867-4822-4C05-B79B-B921162A7D31}" dt="2025-09-19T22:13:44.034" v="3695"/>
        <pc:sldMkLst>
          <pc:docMk/>
          <pc:sldMk cId="810530114" sldId="476"/>
        </pc:sldMkLst>
        <pc:spChg chg="add mod">
          <ac:chgData name="Chenarides,Lauren" userId="adbf3f91-28ff-415d-924b-37ef86f41ea6" providerId="ADAL" clId="{91C6A867-4822-4C05-B79B-B921162A7D31}" dt="2025-09-19T22:11:22.787" v="3667" actId="20577"/>
          <ac:spMkLst>
            <pc:docMk/>
            <pc:sldMk cId="810530114" sldId="476"/>
            <ac:spMk id="11" creationId="{69526C9F-AB9C-86C1-3622-D7339B6303F0}"/>
          </ac:spMkLst>
        </pc:spChg>
        <pc:spChg chg="add mod">
          <ac:chgData name="Chenarides,Lauren" userId="adbf3f91-28ff-415d-924b-37ef86f41ea6" providerId="ADAL" clId="{91C6A867-4822-4C05-B79B-B921162A7D31}" dt="2025-09-19T22:13:10.139" v="3692" actId="14100"/>
          <ac:spMkLst>
            <pc:docMk/>
            <pc:sldMk cId="810530114" sldId="476"/>
            <ac:spMk id="12" creationId="{6687BFE2-747E-C3C4-B1E2-609429A077E9}"/>
          </ac:spMkLst>
        </pc:spChg>
        <pc:picChg chg="add mod">
          <ac:chgData name="Chenarides,Lauren" userId="adbf3f91-28ff-415d-924b-37ef86f41ea6" providerId="ADAL" clId="{91C6A867-4822-4C05-B79B-B921162A7D31}" dt="2025-09-19T22:10:40.072" v="3649" actId="26606"/>
          <ac:picMkLst>
            <pc:docMk/>
            <pc:sldMk cId="810530114" sldId="476"/>
            <ac:picMk id="2" creationId="{1AB547A6-5FD8-7CEA-260D-576E4CDFCA94}"/>
          </ac:picMkLst>
        </pc:picChg>
      </pc:sldChg>
      <pc:sldChg chg="addSp modSp new mod modAnim">
        <pc:chgData name="Chenarides,Lauren" userId="adbf3f91-28ff-415d-924b-37ef86f41ea6" providerId="ADAL" clId="{91C6A867-4822-4C05-B79B-B921162A7D31}" dt="2025-09-19T22:15:58.705" v="3699" actId="14100"/>
        <pc:sldMkLst>
          <pc:docMk/>
          <pc:sldMk cId="137109239" sldId="477"/>
        </pc:sldMkLst>
        <pc:picChg chg="add mod">
          <ac:chgData name="Chenarides,Lauren" userId="adbf3f91-28ff-415d-924b-37ef86f41ea6" providerId="ADAL" clId="{91C6A867-4822-4C05-B79B-B921162A7D31}" dt="2025-09-19T22:15:58.705" v="3699" actId="14100"/>
          <ac:picMkLst>
            <pc:docMk/>
            <pc:sldMk cId="137109239" sldId="477"/>
            <ac:picMk id="2" creationId="{1D369B45-35CC-CA3B-AD21-D8AECFC907A3}"/>
          </ac:picMkLst>
        </pc:picChg>
      </pc:sldChg>
      <pc:sldChg chg="modSp new mod ord modAnim">
        <pc:chgData name="Chenarides,Lauren" userId="adbf3f91-28ff-415d-924b-37ef86f41ea6" providerId="ADAL" clId="{91C6A867-4822-4C05-B79B-B921162A7D31}" dt="2025-09-20T13:36:28.511" v="5656"/>
        <pc:sldMkLst>
          <pc:docMk/>
          <pc:sldMk cId="4174644637" sldId="478"/>
        </pc:sldMkLst>
        <pc:spChg chg="mod">
          <ac:chgData name="Chenarides,Lauren" userId="adbf3f91-28ff-415d-924b-37ef86f41ea6" providerId="ADAL" clId="{91C6A867-4822-4C05-B79B-B921162A7D31}" dt="2025-09-19T22:44:47.892" v="4687" actId="20577"/>
          <ac:spMkLst>
            <pc:docMk/>
            <pc:sldMk cId="4174644637" sldId="478"/>
            <ac:spMk id="2" creationId="{1259D9A5-78F6-3BD1-E4EC-9912B2C0C531}"/>
          </ac:spMkLst>
        </pc:spChg>
        <pc:spChg chg="mod">
          <ac:chgData name="Chenarides,Lauren" userId="adbf3f91-28ff-415d-924b-37ef86f41ea6" providerId="ADAL" clId="{91C6A867-4822-4C05-B79B-B921162A7D31}" dt="2025-09-20T13:36:21.045" v="5654" actId="20578"/>
          <ac:spMkLst>
            <pc:docMk/>
            <pc:sldMk cId="4174644637" sldId="478"/>
            <ac:spMk id="3" creationId="{101E5DE2-EB2F-7F3A-A790-33E2F4BDDEF2}"/>
          </ac:spMkLst>
        </pc:spChg>
      </pc:sldChg>
      <pc:sldChg chg="addSp modSp add mod modClrScheme modAnim chgLayout">
        <pc:chgData name="Chenarides,Lauren" userId="adbf3f91-28ff-415d-924b-37ef86f41ea6" providerId="ADAL" clId="{91C6A867-4822-4C05-B79B-B921162A7D31}" dt="2025-09-20T13:36:44.261" v="5658"/>
        <pc:sldMkLst>
          <pc:docMk/>
          <pc:sldMk cId="3098115824" sldId="479"/>
        </pc:sldMkLst>
        <pc:spChg chg="mod">
          <ac:chgData name="Chenarides,Lauren" userId="adbf3f91-28ff-415d-924b-37ef86f41ea6" providerId="ADAL" clId="{91C6A867-4822-4C05-B79B-B921162A7D31}" dt="2025-09-19T22:51:18.913" v="4747" actId="26606"/>
          <ac:spMkLst>
            <pc:docMk/>
            <pc:sldMk cId="3098115824" sldId="479"/>
            <ac:spMk id="2" creationId="{EE65BC9D-18AE-CB74-BF3F-6FC6C4CB6DC1}"/>
          </ac:spMkLst>
        </pc:spChg>
        <pc:spChg chg="mod">
          <ac:chgData name="Chenarides,Lauren" userId="adbf3f91-28ff-415d-924b-37ef86f41ea6" providerId="ADAL" clId="{91C6A867-4822-4C05-B79B-B921162A7D31}" dt="2025-09-19T22:55:06.336" v="4900" actId="20577"/>
          <ac:spMkLst>
            <pc:docMk/>
            <pc:sldMk cId="3098115824" sldId="479"/>
            <ac:spMk id="3" creationId="{C3549D3B-FF47-02E0-C28F-03EFC109CAC1}"/>
          </ac:spMkLst>
        </pc:spChg>
      </pc:sldChg>
      <pc:sldChg chg="modSp new mod">
        <pc:chgData name="Chenarides,Lauren" userId="adbf3f91-28ff-415d-924b-37ef86f41ea6" providerId="ADAL" clId="{91C6A867-4822-4C05-B79B-B921162A7D31}" dt="2025-09-20T13:37:55.097" v="5667" actId="113"/>
        <pc:sldMkLst>
          <pc:docMk/>
          <pc:sldMk cId="2304464338" sldId="480"/>
        </pc:sldMkLst>
        <pc:spChg chg="mod">
          <ac:chgData name="Chenarides,Lauren" userId="adbf3f91-28ff-415d-924b-37ef86f41ea6" providerId="ADAL" clId="{91C6A867-4822-4C05-B79B-B921162A7D31}" dt="2025-09-19T22:48:35.200" v="4724" actId="20577"/>
          <ac:spMkLst>
            <pc:docMk/>
            <pc:sldMk cId="2304464338" sldId="480"/>
            <ac:spMk id="2" creationId="{CFF7CBA9-6BD1-7E92-E326-055E895E1DE0}"/>
          </ac:spMkLst>
        </pc:spChg>
        <pc:spChg chg="mod">
          <ac:chgData name="Chenarides,Lauren" userId="adbf3f91-28ff-415d-924b-37ef86f41ea6" providerId="ADAL" clId="{91C6A867-4822-4C05-B79B-B921162A7D31}" dt="2025-09-20T13:37:55.097" v="5667" actId="113"/>
          <ac:spMkLst>
            <pc:docMk/>
            <pc:sldMk cId="2304464338" sldId="480"/>
            <ac:spMk id="3" creationId="{FA46D3BA-7081-F238-ACBA-A4F6A73CC676}"/>
          </ac:spMkLst>
        </pc:spChg>
      </pc:sldChg>
      <pc:sldChg chg="modSp new mod ord modAnim modNotesTx">
        <pc:chgData name="Chenarides,Lauren" userId="adbf3f91-28ff-415d-924b-37ef86f41ea6" providerId="ADAL" clId="{91C6A867-4822-4C05-B79B-B921162A7D31}" dt="2025-09-20T13:39:43.485" v="5700" actId="6549"/>
        <pc:sldMkLst>
          <pc:docMk/>
          <pc:sldMk cId="452762743" sldId="481"/>
        </pc:sldMkLst>
        <pc:spChg chg="mod">
          <ac:chgData name="Chenarides,Lauren" userId="adbf3f91-28ff-415d-924b-37ef86f41ea6" providerId="ADAL" clId="{91C6A867-4822-4C05-B79B-B921162A7D31}" dt="2025-09-19T22:56:53.863" v="4905"/>
          <ac:spMkLst>
            <pc:docMk/>
            <pc:sldMk cId="452762743" sldId="481"/>
            <ac:spMk id="2" creationId="{0C4A807B-8429-E084-4503-7DA9AC7549EC}"/>
          </ac:spMkLst>
        </pc:spChg>
        <pc:spChg chg="mod">
          <ac:chgData name="Chenarides,Lauren" userId="adbf3f91-28ff-415d-924b-37ef86f41ea6" providerId="ADAL" clId="{91C6A867-4822-4C05-B79B-B921162A7D31}" dt="2025-09-20T13:39:43.485" v="5700" actId="6549"/>
          <ac:spMkLst>
            <pc:docMk/>
            <pc:sldMk cId="452762743" sldId="481"/>
            <ac:spMk id="3" creationId="{49619D57-1409-9930-586F-1B19109B12A2}"/>
          </ac:spMkLst>
        </pc:spChg>
      </pc:sldChg>
      <pc:sldChg chg="modSp add mod ord">
        <pc:chgData name="Chenarides,Lauren" userId="adbf3f91-28ff-415d-924b-37ef86f41ea6" providerId="ADAL" clId="{91C6A867-4822-4C05-B79B-B921162A7D31}" dt="2025-09-19T23:04:02.441" v="5042" actId="403"/>
        <pc:sldMkLst>
          <pc:docMk/>
          <pc:sldMk cId="1909996792" sldId="482"/>
        </pc:sldMkLst>
        <pc:spChg chg="mod">
          <ac:chgData name="Chenarides,Lauren" userId="adbf3f91-28ff-415d-924b-37ef86f41ea6" providerId="ADAL" clId="{91C6A867-4822-4C05-B79B-B921162A7D31}" dt="2025-09-19T23:03:16.965" v="5023" actId="20577"/>
          <ac:spMkLst>
            <pc:docMk/>
            <pc:sldMk cId="1909996792" sldId="482"/>
            <ac:spMk id="2" creationId="{9D6CB5DD-ECAD-A5E1-CBB6-288E32942727}"/>
          </ac:spMkLst>
        </pc:spChg>
        <pc:spChg chg="mod">
          <ac:chgData name="Chenarides,Lauren" userId="adbf3f91-28ff-415d-924b-37ef86f41ea6" providerId="ADAL" clId="{91C6A867-4822-4C05-B79B-B921162A7D31}" dt="2025-09-19T23:04:02.441" v="5042" actId="403"/>
          <ac:spMkLst>
            <pc:docMk/>
            <pc:sldMk cId="1909996792" sldId="482"/>
            <ac:spMk id="3" creationId="{A7A810C8-C8E9-3EB0-549B-B62B25F8F879}"/>
          </ac:spMkLst>
        </pc:spChg>
      </pc:sldChg>
      <pc:sldChg chg="modSp new mod">
        <pc:chgData name="Chenarides,Lauren" userId="adbf3f91-28ff-415d-924b-37ef86f41ea6" providerId="ADAL" clId="{91C6A867-4822-4C05-B79B-B921162A7D31}" dt="2025-09-23T22:38:38.315" v="6123" actId="20577"/>
        <pc:sldMkLst>
          <pc:docMk/>
          <pc:sldMk cId="2657921553" sldId="483"/>
        </pc:sldMkLst>
        <pc:spChg chg="mod">
          <ac:chgData name="Chenarides,Lauren" userId="adbf3f91-28ff-415d-924b-37ef86f41ea6" providerId="ADAL" clId="{91C6A867-4822-4C05-B79B-B921162A7D31}" dt="2025-09-23T22:34:02.630" v="5769" actId="20577"/>
          <ac:spMkLst>
            <pc:docMk/>
            <pc:sldMk cId="2657921553" sldId="483"/>
            <ac:spMk id="2" creationId="{2C8CC653-D1F7-2228-EA47-5C8D751378CD}"/>
          </ac:spMkLst>
        </pc:spChg>
        <pc:spChg chg="mod">
          <ac:chgData name="Chenarides,Lauren" userId="adbf3f91-28ff-415d-924b-37ef86f41ea6" providerId="ADAL" clId="{91C6A867-4822-4C05-B79B-B921162A7D31}" dt="2025-09-23T22:38:38.315" v="6123" actId="20577"/>
          <ac:spMkLst>
            <pc:docMk/>
            <pc:sldMk cId="2657921553" sldId="483"/>
            <ac:spMk id="3" creationId="{2A5222FD-947C-C15F-23B9-B6C403586D7D}"/>
          </ac:spMkLst>
        </pc:spChg>
      </pc:sldChg>
      <pc:sldMasterChg chg="addSldLayout delSldLayout modSldLayout">
        <pc:chgData name="Chenarides,Lauren" userId="adbf3f91-28ff-415d-924b-37ef86f41ea6" providerId="ADAL" clId="{91C6A867-4822-4C05-B79B-B921162A7D31}" dt="2025-09-19T20:55:28.326" v="1944" actId="478"/>
        <pc:sldMasterMkLst>
          <pc:docMk/>
          <pc:sldMasterMk cId="3965733437" sldId="2147483648"/>
        </pc:sldMasterMkLst>
        <pc:sldLayoutChg chg="addSp modSp add del">
          <pc:chgData name="Chenarides,Lauren" userId="adbf3f91-28ff-415d-924b-37ef86f41ea6" providerId="ADAL" clId="{91C6A867-4822-4C05-B79B-B921162A7D31}" dt="2025-09-19T20:53:28.795" v="1876" actId="2711"/>
          <pc:sldLayoutMkLst>
            <pc:docMk/>
            <pc:sldMasterMk cId="3965733437" sldId="2147483648"/>
            <pc:sldLayoutMk cId="734250425" sldId="2147483705"/>
          </pc:sldLayoutMkLst>
          <pc:spChg chg="mod">
            <ac:chgData name="Chenarides,Lauren" userId="adbf3f91-28ff-415d-924b-37ef86f41ea6" providerId="ADAL" clId="{91C6A867-4822-4C05-B79B-B921162A7D31}" dt="2025-09-19T20:53:28.795" v="1876" actId="2711"/>
            <ac:spMkLst>
              <pc:docMk/>
              <pc:sldMasterMk cId="3965733437" sldId="2147483648"/>
              <pc:sldLayoutMk cId="734250425" sldId="2147483705"/>
              <ac:spMk id="2" creationId="{00000000-0000-0000-0000-000000000000}"/>
            </ac:spMkLst>
          </pc:spChg>
          <pc:spChg chg="mod">
            <ac:chgData name="Chenarides,Lauren" userId="adbf3f91-28ff-415d-924b-37ef86f41ea6" providerId="ADAL" clId="{91C6A867-4822-4C05-B79B-B921162A7D31}" dt="2025-09-19T20:53:28.795" v="1876" actId="2711"/>
            <ac:spMkLst>
              <pc:docMk/>
              <pc:sldMasterMk cId="3965733437" sldId="2147483648"/>
              <pc:sldLayoutMk cId="734250425" sldId="2147483705"/>
              <ac:spMk id="3" creationId="{00000000-0000-0000-0000-000000000000}"/>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5" creationId="{E876DB43-7A82-D793-0423-6B47BA9639B3}"/>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6" creationId="{64244B2F-1733-7029-5645-B2C00295E09B}"/>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7" creationId="{91FD9E27-63DC-33EB-16D8-BDE6CBFB53D5}"/>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8" creationId="{06D1B30B-3216-685E-63E1-23CF92BC93B7}"/>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9" creationId="{5A4C5919-F8B4-C713-BF02-51E35660D393}"/>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11" creationId="{B79E6E1C-7F99-3709-23E2-615411E4ACE5}"/>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12" creationId="{2B37BFA8-F7C8-97E7-D989-FECAE292637A}"/>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13" creationId="{51AAE981-DD07-A46C-6D35-5D7AF1EC8785}"/>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15" creationId="{8B9E6984-902B-4D8D-BDF6-60A2DC5DE19B}"/>
            </ac:spMkLst>
          </pc:spChg>
          <pc:spChg chg="mod">
            <ac:chgData name="Chenarides,Lauren" userId="adbf3f91-28ff-415d-924b-37ef86f41ea6" providerId="ADAL" clId="{91C6A867-4822-4C05-B79B-B921162A7D31}" dt="2025-09-19T20:24:11.612" v="792"/>
            <ac:spMkLst>
              <pc:docMk/>
              <pc:sldMasterMk cId="3965733437" sldId="2147483648"/>
              <pc:sldLayoutMk cId="734250425" sldId="2147483705"/>
              <ac:spMk id="16" creationId="{0402DED8-D088-A6FB-54D0-007E4FBA6102}"/>
            </ac:spMkLst>
          </pc:spChg>
          <pc:spChg chg="mod">
            <ac:chgData name="Chenarides,Lauren" userId="adbf3f91-28ff-415d-924b-37ef86f41ea6" providerId="ADAL" clId="{91C6A867-4822-4C05-B79B-B921162A7D31}" dt="2025-09-19T20:53:28.795" v="1876" actId="2711"/>
            <ac:spMkLst>
              <pc:docMk/>
              <pc:sldMasterMk cId="3965733437" sldId="2147483648"/>
              <pc:sldLayoutMk cId="734250425" sldId="2147483705"/>
              <ac:spMk id="19" creationId="{0FAD960B-BAE3-35C1-4AF7-800C0B8631AC}"/>
            </ac:spMkLst>
          </pc:spChg>
          <pc:grpChg chg="mod">
            <ac:chgData name="Chenarides,Lauren" userId="adbf3f91-28ff-415d-924b-37ef86f41ea6" providerId="ADAL" clId="{91C6A867-4822-4C05-B79B-B921162A7D31}" dt="2025-09-19T20:53:28.795" v="1876" actId="2711"/>
            <ac:grpSpMkLst>
              <pc:docMk/>
              <pc:sldMasterMk cId="3965733437" sldId="2147483648"/>
              <pc:sldLayoutMk cId="734250425" sldId="2147483705"/>
              <ac:grpSpMk id="4" creationId="{5AE65E97-25DC-7F3B-D99C-246100BFD9B0}"/>
            </ac:grpSpMkLst>
          </pc:grpChg>
          <pc:picChg chg="mod">
            <ac:chgData name="Chenarides,Lauren" userId="adbf3f91-28ff-415d-924b-37ef86f41ea6" providerId="ADAL" clId="{91C6A867-4822-4C05-B79B-B921162A7D31}" dt="2025-09-19T20:53:28.795" v="1876" actId="2711"/>
            <ac:picMkLst>
              <pc:docMk/>
              <pc:sldMasterMk cId="3965733437" sldId="2147483648"/>
              <pc:sldLayoutMk cId="734250425" sldId="2147483705"/>
              <ac:picMk id="18" creationId="{718E7F4F-CE0F-4D7B-83B9-91EACB07A3AE}"/>
            </ac:picMkLst>
          </pc:picChg>
        </pc:sldLayoutChg>
        <pc:sldLayoutChg chg="modSp mod">
          <pc:chgData name="Chenarides,Lauren" userId="adbf3f91-28ff-415d-924b-37ef86f41ea6" providerId="ADAL" clId="{91C6A867-4822-4C05-B79B-B921162A7D31}" dt="2025-09-19T20:53:47.407" v="1879" actId="2711"/>
          <pc:sldLayoutMkLst>
            <pc:docMk/>
            <pc:sldMasterMk cId="3965733437" sldId="2147483648"/>
            <pc:sldLayoutMk cId="670815394" sldId="2147483706"/>
          </pc:sldLayoutMkLst>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2" creationId="{00000000-0000-0000-0000-000000000000}"/>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3" creationId="{00000000-0000-0000-0000-000000000000}"/>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5" creationId="{E432B452-2B6F-2A46-609E-2EB321F3A274}"/>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6" creationId="{4C6261DB-8EF1-F65F-1C3A-8D25DE4BAF30}"/>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7" creationId="{B2A93D7C-E2DD-8FAE-F33B-76EF6BF65108}"/>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9" creationId="{BDE6090D-3126-6BA1-3817-8134A0ADA305}"/>
            </ac:spMkLst>
          </pc:spChg>
          <pc:spChg chg="mod">
            <ac:chgData name="Chenarides,Lauren" userId="adbf3f91-28ff-415d-924b-37ef86f41ea6" providerId="ADAL" clId="{91C6A867-4822-4C05-B79B-B921162A7D31}" dt="2025-09-19T20:53:47.407" v="1879" actId="2711"/>
            <ac:spMkLst>
              <pc:docMk/>
              <pc:sldMasterMk cId="3965733437" sldId="2147483648"/>
              <pc:sldLayoutMk cId="670815394" sldId="2147483706"/>
              <ac:spMk id="11" creationId="{F4513439-390D-855C-102C-4C35E1AD23F7}"/>
            </ac:spMkLst>
          </pc:spChg>
        </pc:sldLayoutChg>
        <pc:sldLayoutChg chg="addSp delSp modSp add del mod">
          <pc:chgData name="Chenarides,Lauren" userId="adbf3f91-28ff-415d-924b-37ef86f41ea6" providerId="ADAL" clId="{91C6A867-4822-4C05-B79B-B921162A7D31}" dt="2025-09-19T20:55:10.352" v="1942" actId="1036"/>
          <pc:sldLayoutMkLst>
            <pc:docMk/>
            <pc:sldMasterMk cId="3965733437" sldId="2147483648"/>
            <pc:sldLayoutMk cId="3335807623" sldId="2147483707"/>
          </pc:sldLayoutMkLst>
          <pc:spChg chg="add del mod">
            <ac:chgData name="Chenarides,Lauren" userId="adbf3f91-28ff-415d-924b-37ef86f41ea6" providerId="ADAL" clId="{91C6A867-4822-4C05-B79B-B921162A7D31}" dt="2025-09-19T20:55:10.352" v="1942" actId="1036"/>
            <ac:spMkLst>
              <pc:docMk/>
              <pc:sldMasterMk cId="3965733437" sldId="2147483648"/>
              <pc:sldLayoutMk cId="3335807623" sldId="2147483707"/>
              <ac:spMk id="2" creationId="{00000000-0000-0000-0000-000000000000}"/>
            </ac:spMkLst>
          </pc:spChg>
          <pc:spChg chg="mod">
            <ac:chgData name="Chenarides,Lauren" userId="adbf3f91-28ff-415d-924b-37ef86f41ea6" providerId="ADAL" clId="{91C6A867-4822-4C05-B79B-B921162A7D31}" dt="2025-09-19T20:54:24.834" v="1906" actId="1035"/>
            <ac:spMkLst>
              <pc:docMk/>
              <pc:sldMasterMk cId="3965733437" sldId="2147483648"/>
              <pc:sldLayoutMk cId="3335807623" sldId="2147483707"/>
              <ac:spMk id="3" creationId="{00000000-0000-0000-0000-000000000000}"/>
            </ac:spMkLst>
          </pc:spChg>
          <pc:spChg chg="mod">
            <ac:chgData name="Chenarides,Lauren" userId="adbf3f91-28ff-415d-924b-37ef86f41ea6" providerId="ADAL" clId="{91C6A867-4822-4C05-B79B-B921162A7D31}" dt="2025-09-19T20:54:24.834" v="1906" actId="1035"/>
            <ac:spMkLst>
              <pc:docMk/>
              <pc:sldMasterMk cId="3965733437" sldId="2147483648"/>
              <pc:sldLayoutMk cId="3335807623" sldId="2147483707"/>
              <ac:spMk id="4" creationId="{00000000-0000-0000-0000-000000000000}"/>
            </ac:spMkLst>
          </pc:spChg>
        </pc:sldLayoutChg>
        <pc:sldLayoutChg chg="delSp mod">
          <pc:chgData name="Chenarides,Lauren" userId="adbf3f91-28ff-415d-924b-37ef86f41ea6" providerId="ADAL" clId="{91C6A867-4822-4C05-B79B-B921162A7D31}" dt="2025-09-19T20:55:28.326" v="1944" actId="478"/>
          <pc:sldLayoutMkLst>
            <pc:docMk/>
            <pc:sldMasterMk cId="3965733437" sldId="2147483648"/>
            <pc:sldLayoutMk cId="3665749615" sldId="2147483708"/>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CE9FC0-64ED-45C3-8C40-A357EEB9326F}" type="doc">
      <dgm:prSet loTypeId="urn:microsoft.com/office/officeart/2005/8/layout/process1" loCatId="process" qsTypeId="urn:microsoft.com/office/officeart/2005/8/quickstyle/simple1" qsCatId="simple" csTypeId="urn:microsoft.com/office/officeart/2005/8/colors/accent0_1" csCatId="mainScheme" phldr="1"/>
      <dgm:spPr/>
      <dgm:t>
        <a:bodyPr/>
        <a:lstStyle/>
        <a:p>
          <a:endParaRPr lang="en-US"/>
        </a:p>
      </dgm:t>
    </dgm:pt>
    <dgm:pt modelId="{A65421B2-3A16-44BA-8C07-F09B4941DBDA}">
      <dgm:prSet phldrT="[Text]" phldr="0"/>
      <dgm:spPr/>
      <dgm:t>
        <a:bodyPr/>
        <a:lstStyle/>
        <a:p>
          <a:r>
            <a:rPr lang="en-US" dirty="0">
              <a:latin typeface="Poppins" panose="00000500000000000000" pitchFamily="2" charset="0"/>
              <a:cs typeface="Poppins" panose="00000500000000000000" pitchFamily="2" charset="0"/>
            </a:rPr>
            <a:t>Intro to Entrepreneurship</a:t>
          </a:r>
        </a:p>
      </dgm:t>
    </dgm:pt>
    <dgm:pt modelId="{AF37D5C0-6A4D-4DAE-8BF9-EB12D4C16B41}" type="parTrans" cxnId="{EA7461EC-215B-472C-8114-411794094932}">
      <dgm:prSet/>
      <dgm:spPr/>
      <dgm:t>
        <a:bodyPr/>
        <a:lstStyle/>
        <a:p>
          <a:endParaRPr lang="en-US">
            <a:latin typeface="Poppins" panose="00000500000000000000" pitchFamily="2" charset="0"/>
            <a:cs typeface="Poppins" panose="00000500000000000000" pitchFamily="2" charset="0"/>
          </a:endParaRPr>
        </a:p>
      </dgm:t>
    </dgm:pt>
    <dgm:pt modelId="{06E9C358-E0FD-4E86-B73B-8EDDF5F8EDF0}" type="sibTrans" cxnId="{EA7461EC-215B-472C-8114-411794094932}">
      <dgm:prSet/>
      <dgm:spPr/>
      <dgm:t>
        <a:bodyPr/>
        <a:lstStyle/>
        <a:p>
          <a:endParaRPr lang="en-US">
            <a:latin typeface="Poppins" panose="00000500000000000000" pitchFamily="2" charset="0"/>
            <a:cs typeface="Poppins" panose="00000500000000000000" pitchFamily="2" charset="0"/>
          </a:endParaRPr>
        </a:p>
      </dgm:t>
    </dgm:pt>
    <dgm:pt modelId="{2E01D05D-F415-4D1D-BEA9-7C3450A474E5}">
      <dgm:prSet phldrT="[Text]" phldr="0"/>
      <dgm:spPr/>
      <dgm:t>
        <a:bodyPr/>
        <a:lstStyle/>
        <a:p>
          <a:r>
            <a:rPr lang="en-US" dirty="0">
              <a:latin typeface="Poppins" panose="00000500000000000000" pitchFamily="2" charset="0"/>
              <a:cs typeface="Poppins" panose="00000500000000000000" pitchFamily="2" charset="0"/>
            </a:rPr>
            <a:t>The Entrepreneurial Mindset</a:t>
          </a:r>
        </a:p>
      </dgm:t>
    </dgm:pt>
    <dgm:pt modelId="{64BE3B09-D0D3-4649-98F3-441632AD4A07}" type="parTrans" cxnId="{525CF645-6EE6-45D6-9D5A-FB6C6EE1DE14}">
      <dgm:prSet/>
      <dgm:spPr/>
      <dgm:t>
        <a:bodyPr/>
        <a:lstStyle/>
        <a:p>
          <a:endParaRPr lang="en-US">
            <a:latin typeface="Poppins" panose="00000500000000000000" pitchFamily="2" charset="0"/>
            <a:cs typeface="Poppins" panose="00000500000000000000" pitchFamily="2" charset="0"/>
          </a:endParaRPr>
        </a:p>
      </dgm:t>
    </dgm:pt>
    <dgm:pt modelId="{E1F6D69A-AC86-4225-AA6C-A4CEF3B1C344}" type="sibTrans" cxnId="{525CF645-6EE6-45D6-9D5A-FB6C6EE1DE14}">
      <dgm:prSet/>
      <dgm:spPr/>
      <dgm:t>
        <a:bodyPr/>
        <a:lstStyle/>
        <a:p>
          <a:endParaRPr lang="en-US">
            <a:latin typeface="Poppins" panose="00000500000000000000" pitchFamily="2" charset="0"/>
            <a:cs typeface="Poppins" panose="00000500000000000000" pitchFamily="2" charset="0"/>
          </a:endParaRPr>
        </a:p>
      </dgm:t>
    </dgm:pt>
    <dgm:pt modelId="{6D762BA3-AB01-4F1C-932C-AF0006490939}">
      <dgm:prSet phldrT="[Text]" phldr="0"/>
      <dgm:spPr/>
      <dgm:t>
        <a:bodyPr/>
        <a:lstStyle/>
        <a:p>
          <a:r>
            <a:rPr lang="en-US" dirty="0">
              <a:latin typeface="Poppins" panose="00000500000000000000" pitchFamily="2" charset="0"/>
              <a:cs typeface="Poppins" panose="00000500000000000000" pitchFamily="2" charset="0"/>
            </a:rPr>
            <a:t>The Entr. Mindset in Corporations and Social Ventures</a:t>
          </a:r>
        </a:p>
      </dgm:t>
    </dgm:pt>
    <dgm:pt modelId="{FFE16AE1-B60B-423C-AA3E-CFB35FCE8035}" type="parTrans" cxnId="{4D679EEF-00E3-4388-AB42-C486AB7450F6}">
      <dgm:prSet/>
      <dgm:spPr/>
      <dgm:t>
        <a:bodyPr/>
        <a:lstStyle/>
        <a:p>
          <a:endParaRPr lang="en-US">
            <a:latin typeface="Poppins" panose="00000500000000000000" pitchFamily="2" charset="0"/>
            <a:cs typeface="Poppins" panose="00000500000000000000" pitchFamily="2" charset="0"/>
          </a:endParaRPr>
        </a:p>
      </dgm:t>
    </dgm:pt>
    <dgm:pt modelId="{53F8710A-497A-44CE-A8E7-FBF80AE7AD90}" type="sibTrans" cxnId="{4D679EEF-00E3-4388-AB42-C486AB7450F6}">
      <dgm:prSet/>
      <dgm:spPr/>
      <dgm:t>
        <a:bodyPr/>
        <a:lstStyle/>
        <a:p>
          <a:endParaRPr lang="en-US">
            <a:latin typeface="Poppins" panose="00000500000000000000" pitchFamily="2" charset="0"/>
            <a:cs typeface="Poppins" panose="00000500000000000000" pitchFamily="2" charset="0"/>
          </a:endParaRPr>
        </a:p>
      </dgm:t>
    </dgm:pt>
    <dgm:pt modelId="{8C927D64-115C-4106-90F6-3A81C3397405}">
      <dgm:prSet phldrT="[Text]" phldr="0"/>
      <dgm:spPr/>
      <dgm:t>
        <a:bodyPr/>
        <a:lstStyle/>
        <a:p>
          <a:r>
            <a:rPr lang="en-US">
              <a:latin typeface="Poppins" panose="00000500000000000000" pitchFamily="2" charset="0"/>
              <a:cs typeface="Poppins" panose="00000500000000000000" pitchFamily="2" charset="0"/>
            </a:rPr>
            <a:t>Creativity and Innovation</a:t>
          </a:r>
          <a:endParaRPr lang="en-US" dirty="0">
            <a:latin typeface="Poppins" panose="00000500000000000000" pitchFamily="2" charset="0"/>
            <a:cs typeface="Poppins" panose="00000500000000000000" pitchFamily="2" charset="0"/>
          </a:endParaRPr>
        </a:p>
      </dgm:t>
    </dgm:pt>
    <dgm:pt modelId="{724977D6-495A-42C1-8996-D4395AC4CFF7}" type="parTrans" cxnId="{8966FDEF-2D25-4958-92B8-844F428EE7CE}">
      <dgm:prSet/>
      <dgm:spPr/>
      <dgm:t>
        <a:bodyPr/>
        <a:lstStyle/>
        <a:p>
          <a:endParaRPr lang="en-US">
            <a:latin typeface="Poppins" panose="00000500000000000000" pitchFamily="2" charset="0"/>
            <a:cs typeface="Poppins" panose="00000500000000000000" pitchFamily="2" charset="0"/>
          </a:endParaRPr>
        </a:p>
      </dgm:t>
    </dgm:pt>
    <dgm:pt modelId="{A67A6E69-3BA4-4D20-A913-BF61C0BB70D7}" type="sibTrans" cxnId="{8966FDEF-2D25-4958-92B8-844F428EE7CE}">
      <dgm:prSet/>
      <dgm:spPr/>
      <dgm:t>
        <a:bodyPr/>
        <a:lstStyle/>
        <a:p>
          <a:endParaRPr lang="en-US">
            <a:latin typeface="Poppins" panose="00000500000000000000" pitchFamily="2" charset="0"/>
            <a:cs typeface="Poppins" panose="00000500000000000000" pitchFamily="2" charset="0"/>
          </a:endParaRPr>
        </a:p>
      </dgm:t>
    </dgm:pt>
    <dgm:pt modelId="{1EC0F372-A363-476D-B0FC-F5B35E946161}" type="pres">
      <dgm:prSet presAssocID="{F1CE9FC0-64ED-45C3-8C40-A357EEB9326F}" presName="Name0" presStyleCnt="0">
        <dgm:presLayoutVars>
          <dgm:dir/>
          <dgm:resizeHandles val="exact"/>
        </dgm:presLayoutVars>
      </dgm:prSet>
      <dgm:spPr/>
    </dgm:pt>
    <dgm:pt modelId="{2641C2DD-DE72-4B30-AF46-953BAE9C503D}" type="pres">
      <dgm:prSet presAssocID="{A65421B2-3A16-44BA-8C07-F09B4941DBDA}" presName="node" presStyleLbl="node1" presStyleIdx="0" presStyleCnt="4">
        <dgm:presLayoutVars>
          <dgm:bulletEnabled val="1"/>
        </dgm:presLayoutVars>
      </dgm:prSet>
      <dgm:spPr/>
    </dgm:pt>
    <dgm:pt modelId="{95D6950A-024D-4948-BA9C-3CF207C54FF5}" type="pres">
      <dgm:prSet presAssocID="{06E9C358-E0FD-4E86-B73B-8EDDF5F8EDF0}" presName="sibTrans" presStyleLbl="sibTrans2D1" presStyleIdx="0" presStyleCnt="3"/>
      <dgm:spPr/>
    </dgm:pt>
    <dgm:pt modelId="{693BF68B-1646-4BD4-A635-B556651CF387}" type="pres">
      <dgm:prSet presAssocID="{06E9C358-E0FD-4E86-B73B-8EDDF5F8EDF0}" presName="connectorText" presStyleLbl="sibTrans2D1" presStyleIdx="0" presStyleCnt="3"/>
      <dgm:spPr/>
    </dgm:pt>
    <dgm:pt modelId="{A884E586-2523-45EE-93BA-B7AEB53922DC}" type="pres">
      <dgm:prSet presAssocID="{2E01D05D-F415-4D1D-BEA9-7C3450A474E5}" presName="node" presStyleLbl="node1" presStyleIdx="1" presStyleCnt="4">
        <dgm:presLayoutVars>
          <dgm:bulletEnabled val="1"/>
        </dgm:presLayoutVars>
      </dgm:prSet>
      <dgm:spPr/>
    </dgm:pt>
    <dgm:pt modelId="{E2CF03CC-B567-40D2-AAC8-5B47AA7DCF89}" type="pres">
      <dgm:prSet presAssocID="{E1F6D69A-AC86-4225-AA6C-A4CEF3B1C344}" presName="sibTrans" presStyleLbl="sibTrans2D1" presStyleIdx="1" presStyleCnt="3"/>
      <dgm:spPr/>
    </dgm:pt>
    <dgm:pt modelId="{B2AFAB18-44EA-4736-8474-6811184FFB5D}" type="pres">
      <dgm:prSet presAssocID="{E1F6D69A-AC86-4225-AA6C-A4CEF3B1C344}" presName="connectorText" presStyleLbl="sibTrans2D1" presStyleIdx="1" presStyleCnt="3"/>
      <dgm:spPr/>
    </dgm:pt>
    <dgm:pt modelId="{548656E7-B0C5-414B-AC6C-3C611991AEB1}" type="pres">
      <dgm:prSet presAssocID="{6D762BA3-AB01-4F1C-932C-AF0006490939}" presName="node" presStyleLbl="node1" presStyleIdx="2" presStyleCnt="4">
        <dgm:presLayoutVars>
          <dgm:bulletEnabled val="1"/>
        </dgm:presLayoutVars>
      </dgm:prSet>
      <dgm:spPr/>
    </dgm:pt>
    <dgm:pt modelId="{104DCF62-BF38-4B69-9B9D-D3AD8536AA92}" type="pres">
      <dgm:prSet presAssocID="{53F8710A-497A-44CE-A8E7-FBF80AE7AD90}" presName="sibTrans" presStyleLbl="sibTrans2D1" presStyleIdx="2" presStyleCnt="3"/>
      <dgm:spPr/>
    </dgm:pt>
    <dgm:pt modelId="{5430320F-63C0-42AB-9FAF-07C5B5F92B41}" type="pres">
      <dgm:prSet presAssocID="{53F8710A-497A-44CE-A8E7-FBF80AE7AD90}" presName="connectorText" presStyleLbl="sibTrans2D1" presStyleIdx="2" presStyleCnt="3"/>
      <dgm:spPr/>
    </dgm:pt>
    <dgm:pt modelId="{06916A87-767E-4478-A58A-86D6A6B1BC89}" type="pres">
      <dgm:prSet presAssocID="{8C927D64-115C-4106-90F6-3A81C3397405}" presName="node" presStyleLbl="node1" presStyleIdx="3" presStyleCnt="4">
        <dgm:presLayoutVars>
          <dgm:bulletEnabled val="1"/>
        </dgm:presLayoutVars>
      </dgm:prSet>
      <dgm:spPr/>
    </dgm:pt>
  </dgm:ptLst>
  <dgm:cxnLst>
    <dgm:cxn modelId="{92AC2207-4305-45CF-851B-60F91CC8CE10}" type="presOf" srcId="{06E9C358-E0FD-4E86-B73B-8EDDF5F8EDF0}" destId="{95D6950A-024D-4948-BA9C-3CF207C54FF5}" srcOrd="0" destOrd="0" presId="urn:microsoft.com/office/officeart/2005/8/layout/process1"/>
    <dgm:cxn modelId="{BB084711-C6E9-4C29-9E02-7204000DA3C7}" type="presOf" srcId="{A65421B2-3A16-44BA-8C07-F09B4941DBDA}" destId="{2641C2DD-DE72-4B30-AF46-953BAE9C503D}" srcOrd="0" destOrd="0" presId="urn:microsoft.com/office/officeart/2005/8/layout/process1"/>
    <dgm:cxn modelId="{FDC3FD18-B8ED-4D84-B949-9145D8B1E3A4}" type="presOf" srcId="{F1CE9FC0-64ED-45C3-8C40-A357EEB9326F}" destId="{1EC0F372-A363-476D-B0FC-F5B35E946161}" srcOrd="0" destOrd="0" presId="urn:microsoft.com/office/officeart/2005/8/layout/process1"/>
    <dgm:cxn modelId="{87667F38-689C-49B8-9A63-F157EEE7DE0A}" type="presOf" srcId="{6D762BA3-AB01-4F1C-932C-AF0006490939}" destId="{548656E7-B0C5-414B-AC6C-3C611991AEB1}" srcOrd="0" destOrd="0" presId="urn:microsoft.com/office/officeart/2005/8/layout/process1"/>
    <dgm:cxn modelId="{B19DE45E-D0D7-4561-BA28-1B70F047F7AC}" type="presOf" srcId="{53F8710A-497A-44CE-A8E7-FBF80AE7AD90}" destId="{5430320F-63C0-42AB-9FAF-07C5B5F92B41}" srcOrd="1" destOrd="0" presId="urn:microsoft.com/office/officeart/2005/8/layout/process1"/>
    <dgm:cxn modelId="{525CF645-6EE6-45D6-9D5A-FB6C6EE1DE14}" srcId="{F1CE9FC0-64ED-45C3-8C40-A357EEB9326F}" destId="{2E01D05D-F415-4D1D-BEA9-7C3450A474E5}" srcOrd="1" destOrd="0" parTransId="{64BE3B09-D0D3-4649-98F3-441632AD4A07}" sibTransId="{E1F6D69A-AC86-4225-AA6C-A4CEF3B1C344}"/>
    <dgm:cxn modelId="{F0F09C6F-9286-42E4-AA1D-32E45C8D63DA}" type="presOf" srcId="{E1F6D69A-AC86-4225-AA6C-A4CEF3B1C344}" destId="{E2CF03CC-B567-40D2-AAC8-5B47AA7DCF89}" srcOrd="0" destOrd="0" presId="urn:microsoft.com/office/officeart/2005/8/layout/process1"/>
    <dgm:cxn modelId="{A6BF58B9-459B-4F91-AF11-869F7436E0D1}" type="presOf" srcId="{E1F6D69A-AC86-4225-AA6C-A4CEF3B1C344}" destId="{B2AFAB18-44EA-4736-8474-6811184FFB5D}" srcOrd="1" destOrd="0" presId="urn:microsoft.com/office/officeart/2005/8/layout/process1"/>
    <dgm:cxn modelId="{09EBCABA-2CDD-4DBC-8721-211EBE20DC48}" type="presOf" srcId="{53F8710A-497A-44CE-A8E7-FBF80AE7AD90}" destId="{104DCF62-BF38-4B69-9B9D-D3AD8536AA92}" srcOrd="0" destOrd="0" presId="urn:microsoft.com/office/officeart/2005/8/layout/process1"/>
    <dgm:cxn modelId="{4BE01CC8-7BAB-43FB-9488-A5018A8DD85C}" type="presOf" srcId="{06E9C358-E0FD-4E86-B73B-8EDDF5F8EDF0}" destId="{693BF68B-1646-4BD4-A635-B556651CF387}" srcOrd="1" destOrd="0" presId="urn:microsoft.com/office/officeart/2005/8/layout/process1"/>
    <dgm:cxn modelId="{E2FDF1DD-35E2-4DAE-91ED-869DCD3FE3E7}" type="presOf" srcId="{2E01D05D-F415-4D1D-BEA9-7C3450A474E5}" destId="{A884E586-2523-45EE-93BA-B7AEB53922DC}" srcOrd="0" destOrd="0" presId="urn:microsoft.com/office/officeart/2005/8/layout/process1"/>
    <dgm:cxn modelId="{EA7461EC-215B-472C-8114-411794094932}" srcId="{F1CE9FC0-64ED-45C3-8C40-A357EEB9326F}" destId="{A65421B2-3A16-44BA-8C07-F09B4941DBDA}" srcOrd="0" destOrd="0" parTransId="{AF37D5C0-6A4D-4DAE-8BF9-EB12D4C16B41}" sibTransId="{06E9C358-E0FD-4E86-B73B-8EDDF5F8EDF0}"/>
    <dgm:cxn modelId="{4D679EEF-00E3-4388-AB42-C486AB7450F6}" srcId="{F1CE9FC0-64ED-45C3-8C40-A357EEB9326F}" destId="{6D762BA3-AB01-4F1C-932C-AF0006490939}" srcOrd="2" destOrd="0" parTransId="{FFE16AE1-B60B-423C-AA3E-CFB35FCE8035}" sibTransId="{53F8710A-497A-44CE-A8E7-FBF80AE7AD90}"/>
    <dgm:cxn modelId="{8966FDEF-2D25-4958-92B8-844F428EE7CE}" srcId="{F1CE9FC0-64ED-45C3-8C40-A357EEB9326F}" destId="{8C927D64-115C-4106-90F6-3A81C3397405}" srcOrd="3" destOrd="0" parTransId="{724977D6-495A-42C1-8996-D4395AC4CFF7}" sibTransId="{A67A6E69-3BA4-4D20-A913-BF61C0BB70D7}"/>
    <dgm:cxn modelId="{8EE84EF4-C6B6-4289-9422-43CF99C4A474}" type="presOf" srcId="{8C927D64-115C-4106-90F6-3A81C3397405}" destId="{06916A87-767E-4478-A58A-86D6A6B1BC89}" srcOrd="0" destOrd="0" presId="urn:microsoft.com/office/officeart/2005/8/layout/process1"/>
    <dgm:cxn modelId="{899D97C1-39CF-44DA-817C-1B493B80DE48}" type="presParOf" srcId="{1EC0F372-A363-476D-B0FC-F5B35E946161}" destId="{2641C2DD-DE72-4B30-AF46-953BAE9C503D}" srcOrd="0" destOrd="0" presId="urn:microsoft.com/office/officeart/2005/8/layout/process1"/>
    <dgm:cxn modelId="{D7A69EE8-96E2-4BA5-B543-6BBA3BD97E39}" type="presParOf" srcId="{1EC0F372-A363-476D-B0FC-F5B35E946161}" destId="{95D6950A-024D-4948-BA9C-3CF207C54FF5}" srcOrd="1" destOrd="0" presId="urn:microsoft.com/office/officeart/2005/8/layout/process1"/>
    <dgm:cxn modelId="{350DFE8B-8A7E-4655-BD17-F7EA081A9894}" type="presParOf" srcId="{95D6950A-024D-4948-BA9C-3CF207C54FF5}" destId="{693BF68B-1646-4BD4-A635-B556651CF387}" srcOrd="0" destOrd="0" presId="urn:microsoft.com/office/officeart/2005/8/layout/process1"/>
    <dgm:cxn modelId="{B27913E6-DEB9-4F04-9DE0-F029A0DF3E2B}" type="presParOf" srcId="{1EC0F372-A363-476D-B0FC-F5B35E946161}" destId="{A884E586-2523-45EE-93BA-B7AEB53922DC}" srcOrd="2" destOrd="0" presId="urn:microsoft.com/office/officeart/2005/8/layout/process1"/>
    <dgm:cxn modelId="{8E99309B-0492-494A-86EF-6C4DAE04CFB9}" type="presParOf" srcId="{1EC0F372-A363-476D-B0FC-F5B35E946161}" destId="{E2CF03CC-B567-40D2-AAC8-5B47AA7DCF89}" srcOrd="3" destOrd="0" presId="urn:microsoft.com/office/officeart/2005/8/layout/process1"/>
    <dgm:cxn modelId="{48BA9E03-4922-4E4E-A5E9-1CA74A34483C}" type="presParOf" srcId="{E2CF03CC-B567-40D2-AAC8-5B47AA7DCF89}" destId="{B2AFAB18-44EA-4736-8474-6811184FFB5D}" srcOrd="0" destOrd="0" presId="urn:microsoft.com/office/officeart/2005/8/layout/process1"/>
    <dgm:cxn modelId="{B2AEE1E5-2004-4789-9547-AEFD2727A14D}" type="presParOf" srcId="{1EC0F372-A363-476D-B0FC-F5B35E946161}" destId="{548656E7-B0C5-414B-AC6C-3C611991AEB1}" srcOrd="4" destOrd="0" presId="urn:microsoft.com/office/officeart/2005/8/layout/process1"/>
    <dgm:cxn modelId="{24F20B72-0612-4D61-9990-2D644ED34CF2}" type="presParOf" srcId="{1EC0F372-A363-476D-B0FC-F5B35E946161}" destId="{104DCF62-BF38-4B69-9B9D-D3AD8536AA92}" srcOrd="5" destOrd="0" presId="urn:microsoft.com/office/officeart/2005/8/layout/process1"/>
    <dgm:cxn modelId="{A76E2900-DDA8-4E1A-90D7-79491DAA246E}" type="presParOf" srcId="{104DCF62-BF38-4B69-9B9D-D3AD8536AA92}" destId="{5430320F-63C0-42AB-9FAF-07C5B5F92B41}" srcOrd="0" destOrd="0" presId="urn:microsoft.com/office/officeart/2005/8/layout/process1"/>
    <dgm:cxn modelId="{6C8383C2-85F6-4BEB-AC57-94F98DBDC702}" type="presParOf" srcId="{1EC0F372-A363-476D-B0FC-F5B35E946161}" destId="{06916A87-767E-4478-A58A-86D6A6B1BC89}"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54F939-685B-47D5-9C0F-BAB455204AC3}" type="doc">
      <dgm:prSet loTypeId="urn:microsoft.com/office/officeart/2005/8/layout/lProcess2" loCatId="list" qsTypeId="urn:microsoft.com/office/officeart/2005/8/quickstyle/simple1" qsCatId="simple" csTypeId="urn:microsoft.com/office/officeart/2005/8/colors/accent1_1" csCatId="accent1" phldr="1"/>
      <dgm:spPr/>
      <dgm:t>
        <a:bodyPr/>
        <a:lstStyle/>
        <a:p>
          <a:endParaRPr lang="en-US"/>
        </a:p>
      </dgm:t>
    </dgm:pt>
    <dgm:pt modelId="{F5B06443-3994-4E49-B7A7-E2526F45472F}">
      <dgm:prSet phldrT="[Text]" phldr="0" custT="1"/>
      <dgm:spPr/>
      <dgm:t>
        <a:bodyPr/>
        <a:lstStyle/>
        <a:p>
          <a:r>
            <a:rPr lang="en-US" sz="5400" dirty="0">
              <a:latin typeface="Poppins" panose="00000500000000000000" pitchFamily="2" charset="0"/>
              <a:cs typeface="Poppins" panose="00000500000000000000" pitchFamily="2" charset="0"/>
            </a:rPr>
            <a:t>Pre-Start-Up Phase</a:t>
          </a:r>
        </a:p>
      </dgm:t>
    </dgm:pt>
    <dgm:pt modelId="{57082457-F7CB-4F0A-84BA-43F2620C4F9D}" type="parTrans" cxnId="{C7BA6C63-04B3-4AEE-81C8-C1D3A7ACE377}">
      <dgm:prSet/>
      <dgm:spPr/>
      <dgm:t>
        <a:bodyPr/>
        <a:lstStyle/>
        <a:p>
          <a:endParaRPr lang="en-US">
            <a:latin typeface="Poppins" panose="00000500000000000000" pitchFamily="2" charset="0"/>
            <a:cs typeface="Poppins" panose="00000500000000000000" pitchFamily="2" charset="0"/>
          </a:endParaRPr>
        </a:p>
      </dgm:t>
    </dgm:pt>
    <dgm:pt modelId="{1E2FC58B-7956-48B1-A567-42E3540FF759}" type="sibTrans" cxnId="{C7BA6C63-04B3-4AEE-81C8-C1D3A7ACE377}">
      <dgm:prSet/>
      <dgm:spPr/>
      <dgm:t>
        <a:bodyPr/>
        <a:lstStyle/>
        <a:p>
          <a:endParaRPr lang="en-US">
            <a:latin typeface="Poppins" panose="00000500000000000000" pitchFamily="2" charset="0"/>
            <a:cs typeface="Poppins" panose="00000500000000000000" pitchFamily="2" charset="0"/>
          </a:endParaRPr>
        </a:p>
      </dgm:t>
    </dgm:pt>
    <dgm:pt modelId="{57993355-DF5E-4826-B8A5-2ED05325D88C}">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Begins with an idea for the venture. </a:t>
          </a:r>
        </a:p>
      </dgm:t>
    </dgm:pt>
    <dgm:pt modelId="{3FD1851C-4FD7-4E16-A36A-867821348387}" type="parTrans" cxnId="{96086CF1-04D9-4DDD-A806-AD0EB0FF0A20}">
      <dgm:prSet/>
      <dgm:spPr/>
      <dgm:t>
        <a:bodyPr/>
        <a:lstStyle/>
        <a:p>
          <a:endParaRPr lang="en-US">
            <a:latin typeface="Poppins" panose="00000500000000000000" pitchFamily="2" charset="0"/>
            <a:cs typeface="Poppins" panose="00000500000000000000" pitchFamily="2" charset="0"/>
          </a:endParaRPr>
        </a:p>
      </dgm:t>
    </dgm:pt>
    <dgm:pt modelId="{797EBE14-956C-42FC-878B-7379DEF843A4}" type="sibTrans" cxnId="{96086CF1-04D9-4DDD-A806-AD0EB0FF0A20}">
      <dgm:prSet/>
      <dgm:spPr/>
      <dgm:t>
        <a:bodyPr/>
        <a:lstStyle/>
        <a:p>
          <a:endParaRPr lang="en-US">
            <a:latin typeface="Poppins" panose="00000500000000000000" pitchFamily="2" charset="0"/>
            <a:cs typeface="Poppins" panose="00000500000000000000" pitchFamily="2" charset="0"/>
          </a:endParaRPr>
        </a:p>
      </dgm:t>
    </dgm:pt>
    <dgm:pt modelId="{BEA07CD3-C88B-4B73-968F-85F65826DD11}">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Starts with the initiation of sales activity and the delivery of products and services. </a:t>
          </a:r>
        </a:p>
      </dgm:t>
    </dgm:pt>
    <dgm:pt modelId="{EF28903A-13C7-446F-8CAB-F63F857A3658}" type="parTrans" cxnId="{7D98A9C9-A5DF-4F44-8DD7-584FEA686841}">
      <dgm:prSet/>
      <dgm:spPr/>
      <dgm:t>
        <a:bodyPr/>
        <a:lstStyle/>
        <a:p>
          <a:endParaRPr lang="en-US">
            <a:latin typeface="Poppins" panose="00000500000000000000" pitchFamily="2" charset="0"/>
            <a:cs typeface="Poppins" panose="00000500000000000000" pitchFamily="2" charset="0"/>
          </a:endParaRPr>
        </a:p>
      </dgm:t>
    </dgm:pt>
    <dgm:pt modelId="{C3A18094-2BC6-4118-A6AC-866339F8C28A}" type="sibTrans" cxnId="{7D98A9C9-A5DF-4F44-8DD7-584FEA686841}">
      <dgm:prSet/>
      <dgm:spPr/>
      <dgm:t>
        <a:bodyPr/>
        <a:lstStyle/>
        <a:p>
          <a:endParaRPr lang="en-US">
            <a:latin typeface="Poppins" panose="00000500000000000000" pitchFamily="2" charset="0"/>
            <a:cs typeface="Poppins" panose="00000500000000000000" pitchFamily="2" charset="0"/>
          </a:endParaRPr>
        </a:p>
      </dgm:t>
    </dgm:pt>
    <dgm:pt modelId="{5C070CF7-3C2A-4BF2-803A-F601E3AF8573}">
      <dgm:prSet phldrT="[Text]" phldr="0" custT="1"/>
      <dgm:spPr/>
      <dgm:t>
        <a:bodyPr/>
        <a:lstStyle/>
        <a:p>
          <a:r>
            <a:rPr lang="en-US" sz="5400" dirty="0">
              <a:latin typeface="Poppins" panose="00000500000000000000" pitchFamily="2" charset="0"/>
              <a:cs typeface="Poppins" panose="00000500000000000000" pitchFamily="2" charset="0"/>
            </a:rPr>
            <a:t>Post-Start-Up Phase</a:t>
          </a:r>
        </a:p>
      </dgm:t>
    </dgm:pt>
    <dgm:pt modelId="{D5B5C344-A8B5-43B9-B7CB-3FE9FF93001F}" type="parTrans" cxnId="{40D73528-3C05-4EDC-8DFC-F4999E660184}">
      <dgm:prSet/>
      <dgm:spPr/>
      <dgm:t>
        <a:bodyPr/>
        <a:lstStyle/>
        <a:p>
          <a:endParaRPr lang="en-US">
            <a:latin typeface="Poppins" panose="00000500000000000000" pitchFamily="2" charset="0"/>
            <a:cs typeface="Poppins" panose="00000500000000000000" pitchFamily="2" charset="0"/>
          </a:endParaRPr>
        </a:p>
      </dgm:t>
    </dgm:pt>
    <dgm:pt modelId="{C879B0B1-104F-453F-A30C-B703D6B8B097}" type="sibTrans" cxnId="{40D73528-3C05-4EDC-8DFC-F4999E660184}">
      <dgm:prSet/>
      <dgm:spPr/>
      <dgm:t>
        <a:bodyPr/>
        <a:lstStyle/>
        <a:p>
          <a:endParaRPr lang="en-US">
            <a:latin typeface="Poppins" panose="00000500000000000000" pitchFamily="2" charset="0"/>
            <a:cs typeface="Poppins" panose="00000500000000000000" pitchFamily="2" charset="0"/>
          </a:endParaRPr>
        </a:p>
      </dgm:t>
    </dgm:pt>
    <dgm:pt modelId="{9DE060ED-E79B-4DB6-8AD9-A9D9C2F7F1B6}">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Starts when the company is viable.</a:t>
          </a:r>
        </a:p>
      </dgm:t>
    </dgm:pt>
    <dgm:pt modelId="{A34EAC6B-7239-4365-A195-3DAFAD382858}" type="parTrans" cxnId="{A44E5066-4C9B-4385-98BE-19573549569B}">
      <dgm:prSet/>
      <dgm:spPr/>
      <dgm:t>
        <a:bodyPr/>
        <a:lstStyle/>
        <a:p>
          <a:endParaRPr lang="en-US">
            <a:latin typeface="Poppins" panose="00000500000000000000" pitchFamily="2" charset="0"/>
            <a:cs typeface="Poppins" panose="00000500000000000000" pitchFamily="2" charset="0"/>
          </a:endParaRPr>
        </a:p>
      </dgm:t>
    </dgm:pt>
    <dgm:pt modelId="{45AF2C27-F1E0-48BA-8712-2C72C5D7EB83}" type="sibTrans" cxnId="{A44E5066-4C9B-4385-98BE-19573549569B}">
      <dgm:prSet/>
      <dgm:spPr/>
      <dgm:t>
        <a:bodyPr/>
        <a:lstStyle/>
        <a:p>
          <a:endParaRPr lang="en-US">
            <a:latin typeface="Poppins" panose="00000500000000000000" pitchFamily="2" charset="0"/>
            <a:cs typeface="Poppins" panose="00000500000000000000" pitchFamily="2" charset="0"/>
          </a:endParaRPr>
        </a:p>
      </dgm:t>
    </dgm:pt>
    <dgm:pt modelId="{A2BA21C0-AA60-46A8-B6F6-E464442A212F}">
      <dgm:prSet phldrT="[Text]" phldr="0" custT="1"/>
      <dgm:spPr/>
      <dgm:t>
        <a:bodyPr/>
        <a:lstStyle/>
        <a:p>
          <a:r>
            <a:rPr lang="en-US" sz="5400" dirty="0">
              <a:latin typeface="Poppins" panose="00000500000000000000" pitchFamily="2" charset="0"/>
              <a:cs typeface="Poppins" panose="00000500000000000000" pitchFamily="2" charset="0"/>
            </a:rPr>
            <a:t>Start-Up Phase</a:t>
          </a:r>
        </a:p>
      </dgm:t>
    </dgm:pt>
    <dgm:pt modelId="{C64A1656-3C7D-46F8-8397-80F0D254E1B6}" type="parTrans" cxnId="{5B0539AD-DAD9-4DC7-BF02-0ED4A0F0165E}">
      <dgm:prSet/>
      <dgm:spPr/>
      <dgm:t>
        <a:bodyPr/>
        <a:lstStyle/>
        <a:p>
          <a:endParaRPr lang="en-US">
            <a:latin typeface="Poppins" panose="00000500000000000000" pitchFamily="2" charset="0"/>
            <a:cs typeface="Poppins" panose="00000500000000000000" pitchFamily="2" charset="0"/>
          </a:endParaRPr>
        </a:p>
      </dgm:t>
    </dgm:pt>
    <dgm:pt modelId="{9D3F3DDB-FC5F-46DD-80F3-C987298FC8B5}" type="sibTrans" cxnId="{5B0539AD-DAD9-4DC7-BF02-0ED4A0F0165E}">
      <dgm:prSet/>
      <dgm:spPr/>
      <dgm:t>
        <a:bodyPr/>
        <a:lstStyle/>
        <a:p>
          <a:endParaRPr lang="en-US">
            <a:latin typeface="Poppins" panose="00000500000000000000" pitchFamily="2" charset="0"/>
            <a:cs typeface="Poppins" panose="00000500000000000000" pitchFamily="2" charset="0"/>
          </a:endParaRPr>
        </a:p>
      </dgm:t>
    </dgm:pt>
    <dgm:pt modelId="{F5911963-FDBB-4867-A56A-AF17DAEBAE30}">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Ends when the business is firmly established and beyond short-term threats to survival.</a:t>
          </a:r>
        </a:p>
      </dgm:t>
    </dgm:pt>
    <dgm:pt modelId="{8E4B8689-83AB-4D89-91A1-12DC5A879CE1}" type="parTrans" cxnId="{EB8F0475-4EDD-40AD-846E-34F110A2B564}">
      <dgm:prSet/>
      <dgm:spPr/>
      <dgm:t>
        <a:bodyPr/>
        <a:lstStyle/>
        <a:p>
          <a:endParaRPr lang="en-US"/>
        </a:p>
      </dgm:t>
    </dgm:pt>
    <dgm:pt modelId="{B421634E-3DFB-44A2-82F0-EEA4215FEE7E}" type="sibTrans" cxnId="{EB8F0475-4EDD-40AD-846E-34F110A2B564}">
      <dgm:prSet/>
      <dgm:spPr/>
      <dgm:t>
        <a:bodyPr/>
        <a:lstStyle/>
        <a:p>
          <a:endParaRPr lang="en-US"/>
        </a:p>
      </dgm:t>
    </dgm:pt>
    <dgm:pt modelId="{40126EE8-73B2-4C0E-B24A-01EE014AADF2}">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Ends when the doors are opened for business.</a:t>
          </a:r>
        </a:p>
      </dgm:t>
    </dgm:pt>
    <dgm:pt modelId="{BD44759F-33D5-4AE6-A48D-2F17F5F35F94}" type="parTrans" cxnId="{4A11B73C-EB04-436D-ACF1-FCBC6251CC1B}">
      <dgm:prSet/>
      <dgm:spPr/>
      <dgm:t>
        <a:bodyPr/>
        <a:lstStyle/>
        <a:p>
          <a:endParaRPr lang="en-US"/>
        </a:p>
      </dgm:t>
    </dgm:pt>
    <dgm:pt modelId="{7770E79F-713C-4F21-8D64-B6BE5E78A53B}" type="sibTrans" cxnId="{4A11B73C-EB04-436D-ACF1-FCBC6251CC1B}">
      <dgm:prSet/>
      <dgm:spPr/>
      <dgm:t>
        <a:bodyPr/>
        <a:lstStyle/>
        <a:p>
          <a:endParaRPr lang="en-US"/>
        </a:p>
      </dgm:t>
    </dgm:pt>
    <dgm:pt modelId="{9D0C4C32-6528-4CD2-B7B2-A276E5F65BD1}">
      <dgm:prSet phldrT="[Text]" custT="1"/>
      <dgm:spPr/>
      <dgm:t>
        <a:bodyPr/>
        <a:lstStyle/>
        <a:p>
          <a:pPr>
            <a:buClr>
              <a:schemeClr val="tx1"/>
            </a:buClr>
          </a:pPr>
          <a:r>
            <a:rPr lang="en-US" sz="3200" dirty="0">
              <a:latin typeface="Poppins" panose="00000500000000000000" pitchFamily="2" charset="0"/>
              <a:cs typeface="Poppins" panose="00000500000000000000" pitchFamily="2" charset="0"/>
            </a:rPr>
            <a:t>Lasts until the venture is terminated or is no longer controlled by an entrepreneur.</a:t>
          </a:r>
        </a:p>
      </dgm:t>
    </dgm:pt>
    <dgm:pt modelId="{02E599BB-332F-4ECC-BB70-A25722E4F8CC}" type="parTrans" cxnId="{A7FF34A0-3701-419C-8A0D-0AC8D4C0FB67}">
      <dgm:prSet/>
      <dgm:spPr/>
      <dgm:t>
        <a:bodyPr/>
        <a:lstStyle/>
        <a:p>
          <a:endParaRPr lang="en-US"/>
        </a:p>
      </dgm:t>
    </dgm:pt>
    <dgm:pt modelId="{63CED520-DA93-498B-890C-0DD2C296761B}" type="sibTrans" cxnId="{A7FF34A0-3701-419C-8A0D-0AC8D4C0FB67}">
      <dgm:prSet/>
      <dgm:spPr/>
      <dgm:t>
        <a:bodyPr/>
        <a:lstStyle/>
        <a:p>
          <a:endParaRPr lang="en-US"/>
        </a:p>
      </dgm:t>
    </dgm:pt>
    <dgm:pt modelId="{55B03A79-D14C-4664-BE04-8FD010C1B64F}" type="pres">
      <dgm:prSet presAssocID="{4454F939-685B-47D5-9C0F-BAB455204AC3}" presName="theList" presStyleCnt="0">
        <dgm:presLayoutVars>
          <dgm:dir/>
          <dgm:animLvl val="lvl"/>
          <dgm:resizeHandles val="exact"/>
        </dgm:presLayoutVars>
      </dgm:prSet>
      <dgm:spPr/>
    </dgm:pt>
    <dgm:pt modelId="{59AC5419-45EE-4366-A575-A610FBAE26B6}" type="pres">
      <dgm:prSet presAssocID="{F5B06443-3994-4E49-B7A7-E2526F45472F}" presName="compNode" presStyleCnt="0"/>
      <dgm:spPr/>
    </dgm:pt>
    <dgm:pt modelId="{B67C5DF6-9EA9-463C-BEF0-2D555A4AAE65}" type="pres">
      <dgm:prSet presAssocID="{F5B06443-3994-4E49-B7A7-E2526F45472F}" presName="aNode" presStyleLbl="bgShp" presStyleIdx="0" presStyleCnt="3"/>
      <dgm:spPr/>
    </dgm:pt>
    <dgm:pt modelId="{4EB83C46-35FD-48BA-BE5F-364FCA8C0FFF}" type="pres">
      <dgm:prSet presAssocID="{F5B06443-3994-4E49-B7A7-E2526F45472F}" presName="textNode" presStyleLbl="bgShp" presStyleIdx="0" presStyleCnt="3"/>
      <dgm:spPr/>
    </dgm:pt>
    <dgm:pt modelId="{CCAF5D42-27C4-4B73-9B7B-B6811394D496}" type="pres">
      <dgm:prSet presAssocID="{F5B06443-3994-4E49-B7A7-E2526F45472F}" presName="compChildNode" presStyleCnt="0"/>
      <dgm:spPr/>
    </dgm:pt>
    <dgm:pt modelId="{805043B5-B39A-4414-9519-A07D685596DE}" type="pres">
      <dgm:prSet presAssocID="{F5B06443-3994-4E49-B7A7-E2526F45472F}" presName="theInnerList" presStyleCnt="0"/>
      <dgm:spPr/>
    </dgm:pt>
    <dgm:pt modelId="{4213AA12-66EC-431D-B81C-5EEE7BD197E4}" type="pres">
      <dgm:prSet presAssocID="{57993355-DF5E-4826-B8A5-2ED05325D88C}" presName="childNode" presStyleLbl="node1" presStyleIdx="0" presStyleCnt="6">
        <dgm:presLayoutVars>
          <dgm:bulletEnabled val="1"/>
        </dgm:presLayoutVars>
      </dgm:prSet>
      <dgm:spPr/>
    </dgm:pt>
    <dgm:pt modelId="{5C7F0DDB-3CB7-4A72-B02F-47B83B2D1523}" type="pres">
      <dgm:prSet presAssocID="{57993355-DF5E-4826-B8A5-2ED05325D88C}" presName="aSpace2" presStyleCnt="0"/>
      <dgm:spPr/>
    </dgm:pt>
    <dgm:pt modelId="{9615A184-551B-441D-B15E-A7ED359E9438}" type="pres">
      <dgm:prSet presAssocID="{40126EE8-73B2-4C0E-B24A-01EE014AADF2}" presName="childNode" presStyleLbl="node1" presStyleIdx="1" presStyleCnt="6">
        <dgm:presLayoutVars>
          <dgm:bulletEnabled val="1"/>
        </dgm:presLayoutVars>
      </dgm:prSet>
      <dgm:spPr/>
    </dgm:pt>
    <dgm:pt modelId="{D6CC08BA-03AA-46CF-A4B6-A066344388B5}" type="pres">
      <dgm:prSet presAssocID="{F5B06443-3994-4E49-B7A7-E2526F45472F}" presName="aSpace" presStyleCnt="0"/>
      <dgm:spPr/>
    </dgm:pt>
    <dgm:pt modelId="{138D4B03-A23A-482B-8C7D-595D11AE6126}" type="pres">
      <dgm:prSet presAssocID="{A2BA21C0-AA60-46A8-B6F6-E464442A212F}" presName="compNode" presStyleCnt="0"/>
      <dgm:spPr/>
    </dgm:pt>
    <dgm:pt modelId="{FED1AD5B-5AD5-4795-9515-46E66E447A84}" type="pres">
      <dgm:prSet presAssocID="{A2BA21C0-AA60-46A8-B6F6-E464442A212F}" presName="aNode" presStyleLbl="bgShp" presStyleIdx="1" presStyleCnt="3"/>
      <dgm:spPr/>
    </dgm:pt>
    <dgm:pt modelId="{E5816A31-7B45-4B37-A280-0E9A69B7ACCE}" type="pres">
      <dgm:prSet presAssocID="{A2BA21C0-AA60-46A8-B6F6-E464442A212F}" presName="textNode" presStyleLbl="bgShp" presStyleIdx="1" presStyleCnt="3"/>
      <dgm:spPr/>
    </dgm:pt>
    <dgm:pt modelId="{56D2FBC6-B398-496D-BE64-7AFBDC4B58CF}" type="pres">
      <dgm:prSet presAssocID="{A2BA21C0-AA60-46A8-B6F6-E464442A212F}" presName="compChildNode" presStyleCnt="0"/>
      <dgm:spPr/>
    </dgm:pt>
    <dgm:pt modelId="{E513243E-53C1-4F94-BC14-35084D697456}" type="pres">
      <dgm:prSet presAssocID="{A2BA21C0-AA60-46A8-B6F6-E464442A212F}" presName="theInnerList" presStyleCnt="0"/>
      <dgm:spPr/>
    </dgm:pt>
    <dgm:pt modelId="{464ECF6C-D64A-4464-975E-2DDD7CBC0DEE}" type="pres">
      <dgm:prSet presAssocID="{BEA07CD3-C88B-4B73-968F-85F65826DD11}" presName="childNode" presStyleLbl="node1" presStyleIdx="2" presStyleCnt="6">
        <dgm:presLayoutVars>
          <dgm:bulletEnabled val="1"/>
        </dgm:presLayoutVars>
      </dgm:prSet>
      <dgm:spPr/>
    </dgm:pt>
    <dgm:pt modelId="{F8D42B74-CEE3-45FE-A63D-17503FD922F4}" type="pres">
      <dgm:prSet presAssocID="{BEA07CD3-C88B-4B73-968F-85F65826DD11}" presName="aSpace2" presStyleCnt="0"/>
      <dgm:spPr/>
    </dgm:pt>
    <dgm:pt modelId="{656B73E2-7514-446B-960B-D39D20B91A5B}" type="pres">
      <dgm:prSet presAssocID="{F5911963-FDBB-4867-A56A-AF17DAEBAE30}" presName="childNode" presStyleLbl="node1" presStyleIdx="3" presStyleCnt="6">
        <dgm:presLayoutVars>
          <dgm:bulletEnabled val="1"/>
        </dgm:presLayoutVars>
      </dgm:prSet>
      <dgm:spPr/>
    </dgm:pt>
    <dgm:pt modelId="{1C921806-F827-4282-978A-5FFCE2D5A7A6}" type="pres">
      <dgm:prSet presAssocID="{A2BA21C0-AA60-46A8-B6F6-E464442A212F}" presName="aSpace" presStyleCnt="0"/>
      <dgm:spPr/>
    </dgm:pt>
    <dgm:pt modelId="{739CE0AF-9098-4B91-9543-19556F85177F}" type="pres">
      <dgm:prSet presAssocID="{5C070CF7-3C2A-4BF2-803A-F601E3AF8573}" presName="compNode" presStyleCnt="0"/>
      <dgm:spPr/>
    </dgm:pt>
    <dgm:pt modelId="{4B069944-8010-4F06-866D-D0187B6B0131}" type="pres">
      <dgm:prSet presAssocID="{5C070CF7-3C2A-4BF2-803A-F601E3AF8573}" presName="aNode" presStyleLbl="bgShp" presStyleIdx="2" presStyleCnt="3"/>
      <dgm:spPr/>
    </dgm:pt>
    <dgm:pt modelId="{8FA91F9A-3575-40BB-B85D-F2B629B84E87}" type="pres">
      <dgm:prSet presAssocID="{5C070CF7-3C2A-4BF2-803A-F601E3AF8573}" presName="textNode" presStyleLbl="bgShp" presStyleIdx="2" presStyleCnt="3"/>
      <dgm:spPr/>
    </dgm:pt>
    <dgm:pt modelId="{B9E4E73C-0E05-4AC5-B015-B457DC2FC8AA}" type="pres">
      <dgm:prSet presAssocID="{5C070CF7-3C2A-4BF2-803A-F601E3AF8573}" presName="compChildNode" presStyleCnt="0"/>
      <dgm:spPr/>
    </dgm:pt>
    <dgm:pt modelId="{003EBBEF-AF95-498F-A762-27F0802E64AF}" type="pres">
      <dgm:prSet presAssocID="{5C070CF7-3C2A-4BF2-803A-F601E3AF8573}" presName="theInnerList" presStyleCnt="0"/>
      <dgm:spPr/>
    </dgm:pt>
    <dgm:pt modelId="{047CEE31-3173-4BB7-8F90-640CCFEC8B8C}" type="pres">
      <dgm:prSet presAssocID="{9DE060ED-E79B-4DB6-8AD9-A9D9C2F7F1B6}" presName="childNode" presStyleLbl="node1" presStyleIdx="4" presStyleCnt="6">
        <dgm:presLayoutVars>
          <dgm:bulletEnabled val="1"/>
        </dgm:presLayoutVars>
      </dgm:prSet>
      <dgm:spPr/>
    </dgm:pt>
    <dgm:pt modelId="{0615D1C8-4146-4DA5-9CD8-BDEE379E47CD}" type="pres">
      <dgm:prSet presAssocID="{9DE060ED-E79B-4DB6-8AD9-A9D9C2F7F1B6}" presName="aSpace2" presStyleCnt="0"/>
      <dgm:spPr/>
    </dgm:pt>
    <dgm:pt modelId="{5B3A3364-7CC6-4E30-82F2-84A5219CE16E}" type="pres">
      <dgm:prSet presAssocID="{9D0C4C32-6528-4CD2-B7B2-A276E5F65BD1}" presName="childNode" presStyleLbl="node1" presStyleIdx="5" presStyleCnt="6">
        <dgm:presLayoutVars>
          <dgm:bulletEnabled val="1"/>
        </dgm:presLayoutVars>
      </dgm:prSet>
      <dgm:spPr/>
    </dgm:pt>
  </dgm:ptLst>
  <dgm:cxnLst>
    <dgm:cxn modelId="{1C7E4505-E55F-4AD7-A3DA-06F97078EC83}" type="presOf" srcId="{57993355-DF5E-4826-B8A5-2ED05325D88C}" destId="{4213AA12-66EC-431D-B81C-5EEE7BD197E4}" srcOrd="0" destOrd="0" presId="urn:microsoft.com/office/officeart/2005/8/layout/lProcess2"/>
    <dgm:cxn modelId="{15D5261A-9ADB-42AB-B8D9-52CBC2B17EB8}" type="presOf" srcId="{9D0C4C32-6528-4CD2-B7B2-A276E5F65BD1}" destId="{5B3A3364-7CC6-4E30-82F2-84A5219CE16E}" srcOrd="0" destOrd="0" presId="urn:microsoft.com/office/officeart/2005/8/layout/lProcess2"/>
    <dgm:cxn modelId="{40D73528-3C05-4EDC-8DFC-F4999E660184}" srcId="{4454F939-685B-47D5-9C0F-BAB455204AC3}" destId="{5C070CF7-3C2A-4BF2-803A-F601E3AF8573}" srcOrd="2" destOrd="0" parTransId="{D5B5C344-A8B5-43B9-B7CB-3FE9FF93001F}" sibTransId="{C879B0B1-104F-453F-A30C-B703D6B8B097}"/>
    <dgm:cxn modelId="{4A11B73C-EB04-436D-ACF1-FCBC6251CC1B}" srcId="{F5B06443-3994-4E49-B7A7-E2526F45472F}" destId="{40126EE8-73B2-4C0E-B24A-01EE014AADF2}" srcOrd="1" destOrd="0" parTransId="{BD44759F-33D5-4AE6-A48D-2F17F5F35F94}" sibTransId="{7770E79F-713C-4F21-8D64-B6BE5E78A53B}"/>
    <dgm:cxn modelId="{C7BA6C63-04B3-4AEE-81C8-C1D3A7ACE377}" srcId="{4454F939-685B-47D5-9C0F-BAB455204AC3}" destId="{F5B06443-3994-4E49-B7A7-E2526F45472F}" srcOrd="0" destOrd="0" parTransId="{57082457-F7CB-4F0A-84BA-43F2620C4F9D}" sibTransId="{1E2FC58B-7956-48B1-A567-42E3540FF759}"/>
    <dgm:cxn modelId="{A44E5066-4C9B-4385-98BE-19573549569B}" srcId="{5C070CF7-3C2A-4BF2-803A-F601E3AF8573}" destId="{9DE060ED-E79B-4DB6-8AD9-A9D9C2F7F1B6}" srcOrd="0" destOrd="0" parTransId="{A34EAC6B-7239-4365-A195-3DAFAD382858}" sibTransId="{45AF2C27-F1E0-48BA-8712-2C72C5D7EB83}"/>
    <dgm:cxn modelId="{B9B8346F-88BD-49A0-B521-E47F32560FB8}" type="presOf" srcId="{5C070CF7-3C2A-4BF2-803A-F601E3AF8573}" destId="{8FA91F9A-3575-40BB-B85D-F2B629B84E87}" srcOrd="1" destOrd="0" presId="urn:microsoft.com/office/officeart/2005/8/layout/lProcess2"/>
    <dgm:cxn modelId="{824EA650-9692-4D80-A913-51CB68DCFDD6}" type="presOf" srcId="{4454F939-685B-47D5-9C0F-BAB455204AC3}" destId="{55B03A79-D14C-4664-BE04-8FD010C1B64F}" srcOrd="0" destOrd="0" presId="urn:microsoft.com/office/officeart/2005/8/layout/lProcess2"/>
    <dgm:cxn modelId="{D3B1EA50-1278-4C0A-852E-CFE4D35963AD}" type="presOf" srcId="{5C070CF7-3C2A-4BF2-803A-F601E3AF8573}" destId="{4B069944-8010-4F06-866D-D0187B6B0131}" srcOrd="0" destOrd="0" presId="urn:microsoft.com/office/officeart/2005/8/layout/lProcess2"/>
    <dgm:cxn modelId="{EB8F0475-4EDD-40AD-846E-34F110A2B564}" srcId="{A2BA21C0-AA60-46A8-B6F6-E464442A212F}" destId="{F5911963-FDBB-4867-A56A-AF17DAEBAE30}" srcOrd="1" destOrd="0" parTransId="{8E4B8689-83AB-4D89-91A1-12DC5A879CE1}" sibTransId="{B421634E-3DFB-44A2-82F0-EEA4215FEE7E}"/>
    <dgm:cxn modelId="{513AAA58-55E7-4106-B05E-C1C67FE8CCE4}" type="presOf" srcId="{9DE060ED-E79B-4DB6-8AD9-A9D9C2F7F1B6}" destId="{047CEE31-3173-4BB7-8F90-640CCFEC8B8C}" srcOrd="0" destOrd="0" presId="urn:microsoft.com/office/officeart/2005/8/layout/lProcess2"/>
    <dgm:cxn modelId="{E2041E98-C329-40CE-AD24-C40E27FD7E75}" type="presOf" srcId="{BEA07CD3-C88B-4B73-968F-85F65826DD11}" destId="{464ECF6C-D64A-4464-975E-2DDD7CBC0DEE}" srcOrd="0" destOrd="0" presId="urn:microsoft.com/office/officeart/2005/8/layout/lProcess2"/>
    <dgm:cxn modelId="{A7FF34A0-3701-419C-8A0D-0AC8D4C0FB67}" srcId="{5C070CF7-3C2A-4BF2-803A-F601E3AF8573}" destId="{9D0C4C32-6528-4CD2-B7B2-A276E5F65BD1}" srcOrd="1" destOrd="0" parTransId="{02E599BB-332F-4ECC-BB70-A25722E4F8CC}" sibTransId="{63CED520-DA93-498B-890C-0DD2C296761B}"/>
    <dgm:cxn modelId="{B3DC82A9-F97E-4262-AE26-8283AC62A67A}" type="presOf" srcId="{A2BA21C0-AA60-46A8-B6F6-E464442A212F}" destId="{E5816A31-7B45-4B37-A280-0E9A69B7ACCE}" srcOrd="1" destOrd="0" presId="urn:microsoft.com/office/officeart/2005/8/layout/lProcess2"/>
    <dgm:cxn modelId="{EE1E58AC-D748-47CF-8CB8-3483ED262DD8}" type="presOf" srcId="{F5B06443-3994-4E49-B7A7-E2526F45472F}" destId="{B67C5DF6-9EA9-463C-BEF0-2D555A4AAE65}" srcOrd="0" destOrd="0" presId="urn:microsoft.com/office/officeart/2005/8/layout/lProcess2"/>
    <dgm:cxn modelId="{5B0539AD-DAD9-4DC7-BF02-0ED4A0F0165E}" srcId="{4454F939-685B-47D5-9C0F-BAB455204AC3}" destId="{A2BA21C0-AA60-46A8-B6F6-E464442A212F}" srcOrd="1" destOrd="0" parTransId="{C64A1656-3C7D-46F8-8397-80F0D254E1B6}" sibTransId="{9D3F3DDB-FC5F-46DD-80F3-C987298FC8B5}"/>
    <dgm:cxn modelId="{C14E8BBA-556D-42C5-9255-8710D3A8DADF}" type="presOf" srcId="{F5911963-FDBB-4867-A56A-AF17DAEBAE30}" destId="{656B73E2-7514-446B-960B-D39D20B91A5B}" srcOrd="0" destOrd="0" presId="urn:microsoft.com/office/officeart/2005/8/layout/lProcess2"/>
    <dgm:cxn modelId="{99B21FC6-6DCF-4EF9-AB78-1E4DF29D0351}" type="presOf" srcId="{F5B06443-3994-4E49-B7A7-E2526F45472F}" destId="{4EB83C46-35FD-48BA-BE5F-364FCA8C0FFF}" srcOrd="1" destOrd="0" presId="urn:microsoft.com/office/officeart/2005/8/layout/lProcess2"/>
    <dgm:cxn modelId="{7D98A9C9-A5DF-4F44-8DD7-584FEA686841}" srcId="{A2BA21C0-AA60-46A8-B6F6-E464442A212F}" destId="{BEA07CD3-C88B-4B73-968F-85F65826DD11}" srcOrd="0" destOrd="0" parTransId="{EF28903A-13C7-446F-8CAB-F63F857A3658}" sibTransId="{C3A18094-2BC6-4118-A6AC-866339F8C28A}"/>
    <dgm:cxn modelId="{56ADACD6-1154-40F8-AD87-5A1E847E4169}" type="presOf" srcId="{A2BA21C0-AA60-46A8-B6F6-E464442A212F}" destId="{FED1AD5B-5AD5-4795-9515-46E66E447A84}" srcOrd="0" destOrd="0" presId="urn:microsoft.com/office/officeart/2005/8/layout/lProcess2"/>
    <dgm:cxn modelId="{FFE98AE3-A905-4D54-AB22-EA38A7D499E1}" type="presOf" srcId="{40126EE8-73B2-4C0E-B24A-01EE014AADF2}" destId="{9615A184-551B-441D-B15E-A7ED359E9438}" srcOrd="0" destOrd="0" presId="urn:microsoft.com/office/officeart/2005/8/layout/lProcess2"/>
    <dgm:cxn modelId="{96086CF1-04D9-4DDD-A806-AD0EB0FF0A20}" srcId="{F5B06443-3994-4E49-B7A7-E2526F45472F}" destId="{57993355-DF5E-4826-B8A5-2ED05325D88C}" srcOrd="0" destOrd="0" parTransId="{3FD1851C-4FD7-4E16-A36A-867821348387}" sibTransId="{797EBE14-956C-42FC-878B-7379DEF843A4}"/>
    <dgm:cxn modelId="{4B053C03-BC13-47C4-AF15-E5929A30F3E1}" type="presParOf" srcId="{55B03A79-D14C-4664-BE04-8FD010C1B64F}" destId="{59AC5419-45EE-4366-A575-A610FBAE26B6}" srcOrd="0" destOrd="0" presId="urn:microsoft.com/office/officeart/2005/8/layout/lProcess2"/>
    <dgm:cxn modelId="{9EF7F2F4-9738-4969-9AFF-98E078C28CDF}" type="presParOf" srcId="{59AC5419-45EE-4366-A575-A610FBAE26B6}" destId="{B67C5DF6-9EA9-463C-BEF0-2D555A4AAE65}" srcOrd="0" destOrd="0" presId="urn:microsoft.com/office/officeart/2005/8/layout/lProcess2"/>
    <dgm:cxn modelId="{A8CBEA36-D81B-49EC-A206-A764C811E3DB}" type="presParOf" srcId="{59AC5419-45EE-4366-A575-A610FBAE26B6}" destId="{4EB83C46-35FD-48BA-BE5F-364FCA8C0FFF}" srcOrd="1" destOrd="0" presId="urn:microsoft.com/office/officeart/2005/8/layout/lProcess2"/>
    <dgm:cxn modelId="{D3FB4F7F-F653-46D6-8864-564B6E481A05}" type="presParOf" srcId="{59AC5419-45EE-4366-A575-A610FBAE26B6}" destId="{CCAF5D42-27C4-4B73-9B7B-B6811394D496}" srcOrd="2" destOrd="0" presId="urn:microsoft.com/office/officeart/2005/8/layout/lProcess2"/>
    <dgm:cxn modelId="{FE59C839-C111-4A34-9D0E-823D629DA91C}" type="presParOf" srcId="{CCAF5D42-27C4-4B73-9B7B-B6811394D496}" destId="{805043B5-B39A-4414-9519-A07D685596DE}" srcOrd="0" destOrd="0" presId="urn:microsoft.com/office/officeart/2005/8/layout/lProcess2"/>
    <dgm:cxn modelId="{162CD1D9-C54E-44C3-A7A3-CD42A2DC0A54}" type="presParOf" srcId="{805043B5-B39A-4414-9519-A07D685596DE}" destId="{4213AA12-66EC-431D-B81C-5EEE7BD197E4}" srcOrd="0" destOrd="0" presId="urn:microsoft.com/office/officeart/2005/8/layout/lProcess2"/>
    <dgm:cxn modelId="{71341915-3457-4212-BCDD-71DBF1D4BF5B}" type="presParOf" srcId="{805043B5-B39A-4414-9519-A07D685596DE}" destId="{5C7F0DDB-3CB7-4A72-B02F-47B83B2D1523}" srcOrd="1" destOrd="0" presId="urn:microsoft.com/office/officeart/2005/8/layout/lProcess2"/>
    <dgm:cxn modelId="{33790DD6-B195-473A-A33B-FB2D37D4DC82}" type="presParOf" srcId="{805043B5-B39A-4414-9519-A07D685596DE}" destId="{9615A184-551B-441D-B15E-A7ED359E9438}" srcOrd="2" destOrd="0" presId="urn:microsoft.com/office/officeart/2005/8/layout/lProcess2"/>
    <dgm:cxn modelId="{9990348E-6B1F-48D7-B79C-9BC7BC15074A}" type="presParOf" srcId="{55B03A79-D14C-4664-BE04-8FD010C1B64F}" destId="{D6CC08BA-03AA-46CF-A4B6-A066344388B5}" srcOrd="1" destOrd="0" presId="urn:microsoft.com/office/officeart/2005/8/layout/lProcess2"/>
    <dgm:cxn modelId="{1D330191-2F3E-4161-98D3-A16E84A28271}" type="presParOf" srcId="{55B03A79-D14C-4664-BE04-8FD010C1B64F}" destId="{138D4B03-A23A-482B-8C7D-595D11AE6126}" srcOrd="2" destOrd="0" presId="urn:microsoft.com/office/officeart/2005/8/layout/lProcess2"/>
    <dgm:cxn modelId="{15559CA6-6E58-466B-8E54-21CB44F7B420}" type="presParOf" srcId="{138D4B03-A23A-482B-8C7D-595D11AE6126}" destId="{FED1AD5B-5AD5-4795-9515-46E66E447A84}" srcOrd="0" destOrd="0" presId="urn:microsoft.com/office/officeart/2005/8/layout/lProcess2"/>
    <dgm:cxn modelId="{5AD8DF47-17D8-41EF-9441-594C2564178D}" type="presParOf" srcId="{138D4B03-A23A-482B-8C7D-595D11AE6126}" destId="{E5816A31-7B45-4B37-A280-0E9A69B7ACCE}" srcOrd="1" destOrd="0" presId="urn:microsoft.com/office/officeart/2005/8/layout/lProcess2"/>
    <dgm:cxn modelId="{12877381-3CE8-4B9A-A254-3CB2282693D6}" type="presParOf" srcId="{138D4B03-A23A-482B-8C7D-595D11AE6126}" destId="{56D2FBC6-B398-496D-BE64-7AFBDC4B58CF}" srcOrd="2" destOrd="0" presId="urn:microsoft.com/office/officeart/2005/8/layout/lProcess2"/>
    <dgm:cxn modelId="{56014F5C-81F8-49D2-97A3-B562F122A427}" type="presParOf" srcId="{56D2FBC6-B398-496D-BE64-7AFBDC4B58CF}" destId="{E513243E-53C1-4F94-BC14-35084D697456}" srcOrd="0" destOrd="0" presId="urn:microsoft.com/office/officeart/2005/8/layout/lProcess2"/>
    <dgm:cxn modelId="{1A3134A1-1496-453A-AEA3-7BAC999F2412}" type="presParOf" srcId="{E513243E-53C1-4F94-BC14-35084D697456}" destId="{464ECF6C-D64A-4464-975E-2DDD7CBC0DEE}" srcOrd="0" destOrd="0" presId="urn:microsoft.com/office/officeart/2005/8/layout/lProcess2"/>
    <dgm:cxn modelId="{A3F165FE-B883-47A6-B717-6B7B23343AFA}" type="presParOf" srcId="{E513243E-53C1-4F94-BC14-35084D697456}" destId="{F8D42B74-CEE3-45FE-A63D-17503FD922F4}" srcOrd="1" destOrd="0" presId="urn:microsoft.com/office/officeart/2005/8/layout/lProcess2"/>
    <dgm:cxn modelId="{91F46A91-2BB4-41C1-AD36-DB0107E31E82}" type="presParOf" srcId="{E513243E-53C1-4F94-BC14-35084D697456}" destId="{656B73E2-7514-446B-960B-D39D20B91A5B}" srcOrd="2" destOrd="0" presId="urn:microsoft.com/office/officeart/2005/8/layout/lProcess2"/>
    <dgm:cxn modelId="{C9A72F39-1F9F-49D0-8593-91EABD48CD84}" type="presParOf" srcId="{55B03A79-D14C-4664-BE04-8FD010C1B64F}" destId="{1C921806-F827-4282-978A-5FFCE2D5A7A6}" srcOrd="3" destOrd="0" presId="urn:microsoft.com/office/officeart/2005/8/layout/lProcess2"/>
    <dgm:cxn modelId="{137B4397-A4D3-4B57-B621-71F698977EF0}" type="presParOf" srcId="{55B03A79-D14C-4664-BE04-8FD010C1B64F}" destId="{739CE0AF-9098-4B91-9543-19556F85177F}" srcOrd="4" destOrd="0" presId="urn:microsoft.com/office/officeart/2005/8/layout/lProcess2"/>
    <dgm:cxn modelId="{C9DBCD28-78D8-4F46-959D-4E57A4758B1D}" type="presParOf" srcId="{739CE0AF-9098-4B91-9543-19556F85177F}" destId="{4B069944-8010-4F06-866D-D0187B6B0131}" srcOrd="0" destOrd="0" presId="urn:microsoft.com/office/officeart/2005/8/layout/lProcess2"/>
    <dgm:cxn modelId="{A321B2EE-A92B-4E27-947D-71E854A737B1}" type="presParOf" srcId="{739CE0AF-9098-4B91-9543-19556F85177F}" destId="{8FA91F9A-3575-40BB-B85D-F2B629B84E87}" srcOrd="1" destOrd="0" presId="urn:microsoft.com/office/officeart/2005/8/layout/lProcess2"/>
    <dgm:cxn modelId="{119D673D-7D5C-44CF-BD13-57C066307248}" type="presParOf" srcId="{739CE0AF-9098-4B91-9543-19556F85177F}" destId="{B9E4E73C-0E05-4AC5-B015-B457DC2FC8AA}" srcOrd="2" destOrd="0" presId="urn:microsoft.com/office/officeart/2005/8/layout/lProcess2"/>
    <dgm:cxn modelId="{77B65594-AF77-402A-B9D7-0F9E2F7015BE}" type="presParOf" srcId="{B9E4E73C-0E05-4AC5-B015-B457DC2FC8AA}" destId="{003EBBEF-AF95-498F-A762-27F0802E64AF}" srcOrd="0" destOrd="0" presId="urn:microsoft.com/office/officeart/2005/8/layout/lProcess2"/>
    <dgm:cxn modelId="{C319E63C-F0F9-4E95-93AA-F4C09C9A87EB}" type="presParOf" srcId="{003EBBEF-AF95-498F-A762-27F0802E64AF}" destId="{047CEE31-3173-4BB7-8F90-640CCFEC8B8C}" srcOrd="0" destOrd="0" presId="urn:microsoft.com/office/officeart/2005/8/layout/lProcess2"/>
    <dgm:cxn modelId="{F79511D3-471D-413D-B25C-7C7900CD8543}" type="presParOf" srcId="{003EBBEF-AF95-498F-A762-27F0802E64AF}" destId="{0615D1C8-4146-4DA5-9CD8-BDEE379E47CD}" srcOrd="1" destOrd="0" presId="urn:microsoft.com/office/officeart/2005/8/layout/lProcess2"/>
    <dgm:cxn modelId="{4C8373CB-601B-4C45-9A68-1324A1F67FC1}" type="presParOf" srcId="{003EBBEF-AF95-498F-A762-27F0802E64AF}" destId="{5B3A3364-7CC6-4E30-82F2-84A5219CE16E}"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41C2DD-DE72-4B30-AF46-953BAE9C503D}">
      <dsp:nvSpPr>
        <dsp:cNvPr id="0" name=""/>
        <dsp:cNvSpPr/>
      </dsp:nvSpPr>
      <dsp:spPr>
        <a:xfrm>
          <a:off x="9881" y="608022"/>
          <a:ext cx="4320610" cy="2592366"/>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Poppins" panose="00000500000000000000" pitchFamily="2" charset="0"/>
              <a:cs typeface="Poppins" panose="00000500000000000000" pitchFamily="2" charset="0"/>
            </a:rPr>
            <a:t>Intro to Entrepreneurship</a:t>
          </a:r>
        </a:p>
      </dsp:txBody>
      <dsp:txXfrm>
        <a:off x="85809" y="683950"/>
        <a:ext cx="4168754" cy="2440510"/>
      </dsp:txXfrm>
    </dsp:sp>
    <dsp:sp modelId="{95D6950A-024D-4948-BA9C-3CF207C54FF5}">
      <dsp:nvSpPr>
        <dsp:cNvPr id="0" name=""/>
        <dsp:cNvSpPr/>
      </dsp:nvSpPr>
      <dsp:spPr>
        <a:xfrm>
          <a:off x="4762553" y="1368450"/>
          <a:ext cx="915969" cy="1071511"/>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US" sz="2600" kern="1200">
            <a:latin typeface="Poppins" panose="00000500000000000000" pitchFamily="2" charset="0"/>
            <a:cs typeface="Poppins" panose="00000500000000000000" pitchFamily="2" charset="0"/>
          </a:endParaRPr>
        </a:p>
      </dsp:txBody>
      <dsp:txXfrm>
        <a:off x="4762553" y="1582752"/>
        <a:ext cx="641178" cy="642907"/>
      </dsp:txXfrm>
    </dsp:sp>
    <dsp:sp modelId="{A884E586-2523-45EE-93BA-B7AEB53922DC}">
      <dsp:nvSpPr>
        <dsp:cNvPr id="0" name=""/>
        <dsp:cNvSpPr/>
      </dsp:nvSpPr>
      <dsp:spPr>
        <a:xfrm>
          <a:off x="6058736" y="608022"/>
          <a:ext cx="4320610" cy="2592366"/>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Poppins" panose="00000500000000000000" pitchFamily="2" charset="0"/>
              <a:cs typeface="Poppins" panose="00000500000000000000" pitchFamily="2" charset="0"/>
            </a:rPr>
            <a:t>The Entrepreneurial Mindset</a:t>
          </a:r>
        </a:p>
      </dsp:txBody>
      <dsp:txXfrm>
        <a:off x="6134664" y="683950"/>
        <a:ext cx="4168754" cy="2440510"/>
      </dsp:txXfrm>
    </dsp:sp>
    <dsp:sp modelId="{E2CF03CC-B567-40D2-AAC8-5B47AA7DCF89}">
      <dsp:nvSpPr>
        <dsp:cNvPr id="0" name=""/>
        <dsp:cNvSpPr/>
      </dsp:nvSpPr>
      <dsp:spPr>
        <a:xfrm>
          <a:off x="10811407" y="1368450"/>
          <a:ext cx="915969" cy="1071511"/>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US" sz="2600" kern="1200">
            <a:latin typeface="Poppins" panose="00000500000000000000" pitchFamily="2" charset="0"/>
            <a:cs typeface="Poppins" panose="00000500000000000000" pitchFamily="2" charset="0"/>
          </a:endParaRPr>
        </a:p>
      </dsp:txBody>
      <dsp:txXfrm>
        <a:off x="10811407" y="1582752"/>
        <a:ext cx="641178" cy="642907"/>
      </dsp:txXfrm>
    </dsp:sp>
    <dsp:sp modelId="{548656E7-B0C5-414B-AC6C-3C611991AEB1}">
      <dsp:nvSpPr>
        <dsp:cNvPr id="0" name=""/>
        <dsp:cNvSpPr/>
      </dsp:nvSpPr>
      <dsp:spPr>
        <a:xfrm>
          <a:off x="12107590" y="608022"/>
          <a:ext cx="4320610" cy="2592366"/>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Poppins" panose="00000500000000000000" pitchFamily="2" charset="0"/>
              <a:cs typeface="Poppins" panose="00000500000000000000" pitchFamily="2" charset="0"/>
            </a:rPr>
            <a:t>The Entr. Mindset in Corporations and Social Ventures</a:t>
          </a:r>
        </a:p>
      </dsp:txBody>
      <dsp:txXfrm>
        <a:off x="12183518" y="683950"/>
        <a:ext cx="4168754" cy="2440510"/>
      </dsp:txXfrm>
    </dsp:sp>
    <dsp:sp modelId="{104DCF62-BF38-4B69-9B9D-D3AD8536AA92}">
      <dsp:nvSpPr>
        <dsp:cNvPr id="0" name=""/>
        <dsp:cNvSpPr/>
      </dsp:nvSpPr>
      <dsp:spPr>
        <a:xfrm>
          <a:off x="16860261" y="1368450"/>
          <a:ext cx="915969" cy="1071511"/>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US" sz="2600" kern="1200">
            <a:latin typeface="Poppins" panose="00000500000000000000" pitchFamily="2" charset="0"/>
            <a:cs typeface="Poppins" panose="00000500000000000000" pitchFamily="2" charset="0"/>
          </a:endParaRPr>
        </a:p>
      </dsp:txBody>
      <dsp:txXfrm>
        <a:off x="16860261" y="1582752"/>
        <a:ext cx="641178" cy="642907"/>
      </dsp:txXfrm>
    </dsp:sp>
    <dsp:sp modelId="{06916A87-767E-4478-A58A-86D6A6B1BC89}">
      <dsp:nvSpPr>
        <dsp:cNvPr id="0" name=""/>
        <dsp:cNvSpPr/>
      </dsp:nvSpPr>
      <dsp:spPr>
        <a:xfrm>
          <a:off x="18156444" y="608022"/>
          <a:ext cx="4320610" cy="2592366"/>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latin typeface="Poppins" panose="00000500000000000000" pitchFamily="2" charset="0"/>
              <a:cs typeface="Poppins" panose="00000500000000000000" pitchFamily="2" charset="0"/>
            </a:rPr>
            <a:t>Creativity and Innovation</a:t>
          </a:r>
          <a:endParaRPr lang="en-US" sz="3200" kern="1200" dirty="0">
            <a:latin typeface="Poppins" panose="00000500000000000000" pitchFamily="2" charset="0"/>
            <a:cs typeface="Poppins" panose="00000500000000000000" pitchFamily="2" charset="0"/>
          </a:endParaRPr>
        </a:p>
      </dsp:txBody>
      <dsp:txXfrm>
        <a:off x="18232372" y="683950"/>
        <a:ext cx="4168754" cy="24405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7C5DF6-9EA9-463C-BEF0-2D555A4AAE65}">
      <dsp:nvSpPr>
        <dsp:cNvPr id="0" name=""/>
        <dsp:cNvSpPr/>
      </dsp:nvSpPr>
      <dsp:spPr>
        <a:xfrm>
          <a:off x="2744" y="0"/>
          <a:ext cx="7136967" cy="96222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US" sz="5400" kern="1200" dirty="0">
              <a:latin typeface="Poppins" panose="00000500000000000000" pitchFamily="2" charset="0"/>
              <a:cs typeface="Poppins" panose="00000500000000000000" pitchFamily="2" charset="0"/>
            </a:rPr>
            <a:t>Pre-Start-Up Phase</a:t>
          </a:r>
        </a:p>
      </dsp:txBody>
      <dsp:txXfrm>
        <a:off x="2744" y="0"/>
        <a:ext cx="7136967" cy="2886685"/>
      </dsp:txXfrm>
    </dsp:sp>
    <dsp:sp modelId="{4213AA12-66EC-431D-B81C-5EEE7BD197E4}">
      <dsp:nvSpPr>
        <dsp:cNvPr id="0" name=""/>
        <dsp:cNvSpPr/>
      </dsp:nvSpPr>
      <dsp:spPr>
        <a:xfrm>
          <a:off x="716441" y="2889504"/>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Begins with an idea for the venture. </a:t>
          </a:r>
        </a:p>
      </dsp:txBody>
      <dsp:txXfrm>
        <a:off x="801416" y="2974479"/>
        <a:ext cx="5539623" cy="2731300"/>
      </dsp:txXfrm>
    </dsp:sp>
    <dsp:sp modelId="{9615A184-551B-441D-B15E-A7ED359E9438}">
      <dsp:nvSpPr>
        <dsp:cNvPr id="0" name=""/>
        <dsp:cNvSpPr/>
      </dsp:nvSpPr>
      <dsp:spPr>
        <a:xfrm>
          <a:off x="716441" y="6237100"/>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Ends when the doors are opened for business.</a:t>
          </a:r>
        </a:p>
      </dsp:txBody>
      <dsp:txXfrm>
        <a:off x="801416" y="6322075"/>
        <a:ext cx="5539623" cy="2731300"/>
      </dsp:txXfrm>
    </dsp:sp>
    <dsp:sp modelId="{FED1AD5B-5AD5-4795-9515-46E66E447A84}">
      <dsp:nvSpPr>
        <dsp:cNvPr id="0" name=""/>
        <dsp:cNvSpPr/>
      </dsp:nvSpPr>
      <dsp:spPr>
        <a:xfrm>
          <a:off x="7674984" y="0"/>
          <a:ext cx="7136967" cy="96222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US" sz="5400" kern="1200" dirty="0">
              <a:latin typeface="Poppins" panose="00000500000000000000" pitchFamily="2" charset="0"/>
              <a:cs typeface="Poppins" panose="00000500000000000000" pitchFamily="2" charset="0"/>
            </a:rPr>
            <a:t>Start-Up Phase</a:t>
          </a:r>
        </a:p>
      </dsp:txBody>
      <dsp:txXfrm>
        <a:off x="7674984" y="0"/>
        <a:ext cx="7136967" cy="2886685"/>
      </dsp:txXfrm>
    </dsp:sp>
    <dsp:sp modelId="{464ECF6C-D64A-4464-975E-2DDD7CBC0DEE}">
      <dsp:nvSpPr>
        <dsp:cNvPr id="0" name=""/>
        <dsp:cNvSpPr/>
      </dsp:nvSpPr>
      <dsp:spPr>
        <a:xfrm>
          <a:off x="8388681" y="2889504"/>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Starts with the initiation of sales activity and the delivery of products and services. </a:t>
          </a:r>
        </a:p>
      </dsp:txBody>
      <dsp:txXfrm>
        <a:off x="8473656" y="2974479"/>
        <a:ext cx="5539623" cy="2731300"/>
      </dsp:txXfrm>
    </dsp:sp>
    <dsp:sp modelId="{656B73E2-7514-446B-960B-D39D20B91A5B}">
      <dsp:nvSpPr>
        <dsp:cNvPr id="0" name=""/>
        <dsp:cNvSpPr/>
      </dsp:nvSpPr>
      <dsp:spPr>
        <a:xfrm>
          <a:off x="8388681" y="6237100"/>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Ends when the business is firmly established and beyond short-term threats to survival.</a:t>
          </a:r>
        </a:p>
      </dsp:txBody>
      <dsp:txXfrm>
        <a:off x="8473656" y="6322075"/>
        <a:ext cx="5539623" cy="2731300"/>
      </dsp:txXfrm>
    </dsp:sp>
    <dsp:sp modelId="{4B069944-8010-4F06-866D-D0187B6B0131}">
      <dsp:nvSpPr>
        <dsp:cNvPr id="0" name=""/>
        <dsp:cNvSpPr/>
      </dsp:nvSpPr>
      <dsp:spPr>
        <a:xfrm>
          <a:off x="15347224" y="0"/>
          <a:ext cx="7136967" cy="9622284"/>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5740" tIns="205740" rIns="205740" bIns="205740" numCol="1" spcCol="1270" anchor="ctr" anchorCtr="0">
          <a:noAutofit/>
        </a:bodyPr>
        <a:lstStyle/>
        <a:p>
          <a:pPr marL="0" lvl="0" indent="0" algn="ctr" defTabSz="2400300">
            <a:lnSpc>
              <a:spcPct val="90000"/>
            </a:lnSpc>
            <a:spcBef>
              <a:spcPct val="0"/>
            </a:spcBef>
            <a:spcAft>
              <a:spcPct val="35000"/>
            </a:spcAft>
            <a:buNone/>
          </a:pPr>
          <a:r>
            <a:rPr lang="en-US" sz="5400" kern="1200" dirty="0">
              <a:latin typeface="Poppins" panose="00000500000000000000" pitchFamily="2" charset="0"/>
              <a:cs typeface="Poppins" panose="00000500000000000000" pitchFamily="2" charset="0"/>
            </a:rPr>
            <a:t>Post-Start-Up Phase</a:t>
          </a:r>
        </a:p>
      </dsp:txBody>
      <dsp:txXfrm>
        <a:off x="15347224" y="0"/>
        <a:ext cx="7136967" cy="2886685"/>
      </dsp:txXfrm>
    </dsp:sp>
    <dsp:sp modelId="{047CEE31-3173-4BB7-8F90-640CCFEC8B8C}">
      <dsp:nvSpPr>
        <dsp:cNvPr id="0" name=""/>
        <dsp:cNvSpPr/>
      </dsp:nvSpPr>
      <dsp:spPr>
        <a:xfrm>
          <a:off x="16060921" y="2889504"/>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Starts when the company is viable.</a:t>
          </a:r>
        </a:p>
      </dsp:txBody>
      <dsp:txXfrm>
        <a:off x="16145896" y="2974479"/>
        <a:ext cx="5539623" cy="2731300"/>
      </dsp:txXfrm>
    </dsp:sp>
    <dsp:sp modelId="{5B3A3364-7CC6-4E30-82F2-84A5219CE16E}">
      <dsp:nvSpPr>
        <dsp:cNvPr id="0" name=""/>
        <dsp:cNvSpPr/>
      </dsp:nvSpPr>
      <dsp:spPr>
        <a:xfrm>
          <a:off x="16060921" y="6237100"/>
          <a:ext cx="5709573" cy="2901250"/>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60960" rIns="81280" bIns="60960" numCol="1" spcCol="1270" anchor="ctr" anchorCtr="0">
          <a:noAutofit/>
        </a:bodyPr>
        <a:lstStyle/>
        <a:p>
          <a:pPr marL="0" lvl="0" indent="0" algn="ctr" defTabSz="1422400">
            <a:lnSpc>
              <a:spcPct val="90000"/>
            </a:lnSpc>
            <a:spcBef>
              <a:spcPct val="0"/>
            </a:spcBef>
            <a:spcAft>
              <a:spcPct val="35000"/>
            </a:spcAft>
            <a:buClr>
              <a:schemeClr val="tx1"/>
            </a:buClr>
            <a:buNone/>
          </a:pPr>
          <a:r>
            <a:rPr lang="en-US" sz="3200" kern="1200" dirty="0">
              <a:latin typeface="Poppins" panose="00000500000000000000" pitchFamily="2" charset="0"/>
              <a:cs typeface="Poppins" panose="00000500000000000000" pitchFamily="2" charset="0"/>
            </a:rPr>
            <a:t>Lasts until the venture is terminated or is no longer controlled by an entrepreneur.</a:t>
          </a:r>
        </a:p>
      </dsp:txBody>
      <dsp:txXfrm>
        <a:off x="16145896" y="6322075"/>
        <a:ext cx="5539623" cy="27313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D7E51A5-B478-1E40-8CBB-0DAA8831E99D}" type="datetimeFigureOut">
              <a:rPr lang="en-US" smtClean="0"/>
              <a:t>9/23/2025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AAD578-DED7-9640-8F31-2B6A02B2A2D3}" type="slidenum">
              <a:rPr lang="en-US" smtClean="0"/>
              <a:t>‹#›</a:t>
            </a:fld>
            <a:endParaRPr lang="en-US"/>
          </a:p>
        </p:txBody>
      </p:sp>
    </p:spTree>
    <p:extLst>
      <p:ext uri="{BB962C8B-B14F-4D97-AF65-F5344CB8AC3E}">
        <p14:creationId xmlns:p14="http://schemas.microsoft.com/office/powerpoint/2010/main" val="34757782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jpg>
</file>

<file path=ppt/media/image20.jpg>
</file>

<file path=ppt/media/image21.png>
</file>

<file path=ppt/media/image22.png>
</file>

<file path=ppt/media/image23.jpeg>
</file>

<file path=ppt/media/image24.jpeg>
</file>

<file path=ppt/media/image25.pn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ED587F-861E-6740-9643-E3DDAE89B8D6}" type="datetimeFigureOut">
              <a:rPr lang="en-US" smtClean="0"/>
              <a:t>9/23/2025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32F50-0B60-B34B-8422-4E195A5AE2C1}" type="slidenum">
              <a:rPr lang="en-US" smtClean="0"/>
              <a:t>‹#›</a:t>
            </a:fld>
            <a:endParaRPr lang="en-US"/>
          </a:p>
        </p:txBody>
      </p:sp>
    </p:spTree>
    <p:extLst>
      <p:ext uri="{BB962C8B-B14F-4D97-AF65-F5344CB8AC3E}">
        <p14:creationId xmlns:p14="http://schemas.microsoft.com/office/powerpoint/2010/main" val="1568543287"/>
      </p:ext>
    </p:extLst>
  </p:cSld>
  <p:clrMap bg1="lt1" tx1="dk1" bg2="lt2" tx2="dk2" accent1="accent1" accent2="accent2" accent3="accent3" accent4="accent4" accent5="accent5" accent6="accent6" hlink="hlink" folHlink="folHlink"/>
  <p:notesStyle>
    <a:lvl1pPr marL="0" algn="l" defTabSz="1613733" rtl="0" eaLnBrk="1" latinLnBrk="0" hangingPunct="1">
      <a:defRPr sz="2118" kern="1200">
        <a:solidFill>
          <a:schemeClr val="tx1"/>
        </a:solidFill>
        <a:latin typeface="+mn-lt"/>
        <a:ea typeface="+mn-ea"/>
        <a:cs typeface="+mn-cs"/>
      </a:defRPr>
    </a:lvl1pPr>
    <a:lvl2pPr marL="806867" algn="l" defTabSz="1613733" rtl="0" eaLnBrk="1" latinLnBrk="0" hangingPunct="1">
      <a:defRPr sz="2118" kern="1200">
        <a:solidFill>
          <a:schemeClr val="tx1"/>
        </a:solidFill>
        <a:latin typeface="+mn-lt"/>
        <a:ea typeface="+mn-ea"/>
        <a:cs typeface="+mn-cs"/>
      </a:defRPr>
    </a:lvl2pPr>
    <a:lvl3pPr marL="1613733" algn="l" defTabSz="1613733" rtl="0" eaLnBrk="1" latinLnBrk="0" hangingPunct="1">
      <a:defRPr sz="2118" kern="1200">
        <a:solidFill>
          <a:schemeClr val="tx1"/>
        </a:solidFill>
        <a:latin typeface="+mn-lt"/>
        <a:ea typeface="+mn-ea"/>
        <a:cs typeface="+mn-cs"/>
      </a:defRPr>
    </a:lvl3pPr>
    <a:lvl4pPr marL="2420600" algn="l" defTabSz="1613733" rtl="0" eaLnBrk="1" latinLnBrk="0" hangingPunct="1">
      <a:defRPr sz="2118" kern="1200">
        <a:solidFill>
          <a:schemeClr val="tx1"/>
        </a:solidFill>
        <a:latin typeface="+mn-lt"/>
        <a:ea typeface="+mn-ea"/>
        <a:cs typeface="+mn-cs"/>
      </a:defRPr>
    </a:lvl4pPr>
    <a:lvl5pPr marL="3227466" algn="l" defTabSz="1613733" rtl="0" eaLnBrk="1" latinLnBrk="0" hangingPunct="1">
      <a:defRPr sz="2118" kern="1200">
        <a:solidFill>
          <a:schemeClr val="tx1"/>
        </a:solidFill>
        <a:latin typeface="+mn-lt"/>
        <a:ea typeface="+mn-ea"/>
        <a:cs typeface="+mn-cs"/>
      </a:defRPr>
    </a:lvl5pPr>
    <a:lvl6pPr marL="4034333" algn="l" defTabSz="1613733" rtl="0" eaLnBrk="1" latinLnBrk="0" hangingPunct="1">
      <a:defRPr sz="2118" kern="1200">
        <a:solidFill>
          <a:schemeClr val="tx1"/>
        </a:solidFill>
        <a:latin typeface="+mn-lt"/>
        <a:ea typeface="+mn-ea"/>
        <a:cs typeface="+mn-cs"/>
      </a:defRPr>
    </a:lvl6pPr>
    <a:lvl7pPr marL="4841199" algn="l" defTabSz="1613733" rtl="0" eaLnBrk="1" latinLnBrk="0" hangingPunct="1">
      <a:defRPr sz="2118" kern="1200">
        <a:solidFill>
          <a:schemeClr val="tx1"/>
        </a:solidFill>
        <a:latin typeface="+mn-lt"/>
        <a:ea typeface="+mn-ea"/>
        <a:cs typeface="+mn-cs"/>
      </a:defRPr>
    </a:lvl7pPr>
    <a:lvl8pPr marL="5648066" algn="l" defTabSz="1613733" rtl="0" eaLnBrk="1" latinLnBrk="0" hangingPunct="1">
      <a:defRPr sz="2118" kern="1200">
        <a:solidFill>
          <a:schemeClr val="tx1"/>
        </a:solidFill>
        <a:latin typeface="+mn-lt"/>
        <a:ea typeface="+mn-ea"/>
        <a:cs typeface="+mn-cs"/>
      </a:defRPr>
    </a:lvl8pPr>
    <a:lvl9pPr marL="6454932" algn="l" defTabSz="1613733" rtl="0" eaLnBrk="1" latinLnBrk="0" hangingPunct="1">
      <a:defRPr sz="211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032F50-0B60-B34B-8422-4E195A5AE2C1}" type="slidenum">
              <a:rPr lang="en-US" smtClean="0"/>
              <a:t>1</a:t>
            </a:fld>
            <a:endParaRPr lang="en-US"/>
          </a:p>
        </p:txBody>
      </p:sp>
    </p:spTree>
    <p:extLst>
      <p:ext uri="{BB962C8B-B14F-4D97-AF65-F5344CB8AC3E}">
        <p14:creationId xmlns:p14="http://schemas.microsoft.com/office/powerpoint/2010/main" val="20615349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buClr>
            </a:pPr>
            <a:r>
              <a:rPr lang="en-US" dirty="0">
                <a:latin typeface="Poppins" panose="00000500000000000000" pitchFamily="2" charset="0"/>
                <a:cs typeface="Poppins" panose="00000500000000000000" pitchFamily="2" charset="0"/>
              </a:rPr>
              <a:t>Pre–start-Up Phase</a:t>
            </a:r>
          </a:p>
          <a:p>
            <a:pPr lvl="1">
              <a:buClr>
                <a:schemeClr val="tx1"/>
              </a:buClr>
            </a:pPr>
            <a:r>
              <a:rPr lang="en-US" dirty="0">
                <a:latin typeface="Poppins" panose="00000500000000000000" pitchFamily="2" charset="0"/>
                <a:cs typeface="Poppins" panose="00000500000000000000" pitchFamily="2" charset="0"/>
              </a:rPr>
              <a:t>Begins with an idea for the venture and ends when the doors are opened for business.</a:t>
            </a:r>
          </a:p>
          <a:p>
            <a:pPr>
              <a:buClr>
                <a:schemeClr val="tx1"/>
              </a:buClr>
            </a:pPr>
            <a:r>
              <a:rPr lang="en-US" dirty="0">
                <a:latin typeface="Poppins" panose="00000500000000000000" pitchFamily="2" charset="0"/>
                <a:cs typeface="Poppins" panose="00000500000000000000" pitchFamily="2" charset="0"/>
              </a:rPr>
              <a:t>Start-Up Phase</a:t>
            </a:r>
          </a:p>
          <a:p>
            <a:pPr lvl="1">
              <a:buClr>
                <a:schemeClr val="tx1"/>
              </a:buClr>
            </a:pPr>
            <a:r>
              <a:rPr lang="en-US" dirty="0">
                <a:latin typeface="Poppins" panose="00000500000000000000" pitchFamily="2" charset="0"/>
                <a:cs typeface="Poppins" panose="00000500000000000000" pitchFamily="2" charset="0"/>
              </a:rPr>
              <a:t>Commences with the initiation of sales activity and the delivery of products and services, and ends when the business is firmly established and beyond short-term threats to survival.</a:t>
            </a:r>
          </a:p>
          <a:p>
            <a:pPr>
              <a:buClr>
                <a:schemeClr val="tx1"/>
              </a:buClr>
            </a:pPr>
            <a:r>
              <a:rPr lang="en-US" dirty="0">
                <a:latin typeface="Poppins" panose="00000500000000000000" pitchFamily="2" charset="0"/>
                <a:cs typeface="Poppins" panose="00000500000000000000" pitchFamily="2" charset="0"/>
              </a:rPr>
              <a:t>Post–start-Up Phase</a:t>
            </a:r>
          </a:p>
          <a:p>
            <a:pPr lvl="1">
              <a:buClr>
                <a:schemeClr val="tx1"/>
              </a:buClr>
            </a:pPr>
            <a:r>
              <a:rPr lang="en-US" dirty="0">
                <a:latin typeface="Poppins" panose="00000500000000000000" pitchFamily="2" charset="0"/>
                <a:cs typeface="Poppins" panose="00000500000000000000" pitchFamily="2" charset="0"/>
              </a:rPr>
              <a:t>Lasts until the venture is terminated or the surviving organizational entity is no longer controlled by an entrepreneur.</a:t>
            </a:r>
          </a:p>
          <a:p>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21</a:t>
            </a:fld>
            <a:endParaRPr lang="en-US"/>
          </a:p>
        </p:txBody>
      </p:sp>
    </p:spTree>
    <p:extLst>
      <p:ext uri="{BB962C8B-B14F-4D97-AF65-F5344CB8AC3E}">
        <p14:creationId xmlns:p14="http://schemas.microsoft.com/office/powerpoint/2010/main" val="27320705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22</a:t>
            </a:fld>
            <a:endParaRPr lang="en-US"/>
          </a:p>
        </p:txBody>
      </p:sp>
    </p:spTree>
    <p:extLst>
      <p:ext uri="{BB962C8B-B14F-4D97-AF65-F5344CB8AC3E}">
        <p14:creationId xmlns:p14="http://schemas.microsoft.com/office/powerpoint/2010/main" val="1360248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18" b="0" i="0" kern="1200" dirty="0">
                <a:solidFill>
                  <a:schemeClr val="tx1"/>
                </a:solidFill>
                <a:effectLst/>
                <a:latin typeface="+mn-lt"/>
                <a:ea typeface="+mn-ea"/>
                <a:cs typeface="+mn-cs"/>
              </a:rPr>
              <a:t>Food companies with co-founders:</a:t>
            </a:r>
          </a:p>
          <a:p>
            <a:pPr marL="457200" indent="-457200">
              <a:buFont typeface="+mj-lt"/>
              <a:buAutoNum type="arabicPeriod"/>
            </a:pPr>
            <a:r>
              <a:rPr lang="en-US" sz="2118" b="1" i="0" kern="1200" dirty="0">
                <a:solidFill>
                  <a:schemeClr val="tx1"/>
                </a:solidFill>
                <a:effectLst/>
                <a:latin typeface="+mn-lt"/>
                <a:ea typeface="+mn-ea"/>
                <a:cs typeface="+mn-cs"/>
              </a:rPr>
              <a:t>Ben &amp; Jerry's:</a:t>
            </a:r>
            <a:r>
              <a:rPr lang="en-US" sz="2118" b="0" i="0" kern="1200" dirty="0">
                <a:solidFill>
                  <a:schemeClr val="tx1"/>
                </a:solidFill>
                <a:effectLst/>
                <a:latin typeface="+mn-lt"/>
                <a:ea typeface="+mn-ea"/>
                <a:cs typeface="+mn-cs"/>
              </a:rPr>
              <a:t> Co-founded in 1978 by childhood friends Ben Cohen and Jerry Greenfield in a renovated gas station in Burlington, Vermont. Their brand's success was built on a shared passion for food and a commitment to their community.</a:t>
            </a:r>
          </a:p>
          <a:p>
            <a:pPr marL="457200" indent="-457200">
              <a:buFont typeface="+mj-lt"/>
              <a:buAutoNum type="arabicPeriod"/>
            </a:pPr>
            <a:r>
              <a:rPr lang="en-US" sz="2118" b="1" i="0" kern="1200" dirty="0">
                <a:solidFill>
                  <a:schemeClr val="tx1"/>
                </a:solidFill>
                <a:effectLst/>
                <a:latin typeface="+mn-lt"/>
                <a:ea typeface="+mn-ea"/>
                <a:cs typeface="+mn-cs"/>
              </a:rPr>
              <a:t>Whole Foods Market:</a:t>
            </a:r>
            <a:r>
              <a:rPr lang="en-US" sz="2118" b="0" i="0" kern="1200" dirty="0">
                <a:solidFill>
                  <a:schemeClr val="tx1"/>
                </a:solidFill>
                <a:effectLst/>
                <a:latin typeface="+mn-lt"/>
                <a:ea typeface="+mn-ea"/>
                <a:cs typeface="+mn-cs"/>
              </a:rPr>
              <a:t> Co-founders John Mackey and Renee Lawson started a small vegetarian natural foods store in Austin, Texas, in 1975. After merging with another local grocer in 1978, it became Whole Foods Market.</a:t>
            </a:r>
          </a:p>
          <a:p>
            <a:pPr marL="457200" marR="0" lvl="0" indent="-457200" algn="l" defTabSz="1613733" rtl="0" eaLnBrk="1" fontAlgn="auto" latinLnBrk="0" hangingPunct="1">
              <a:lnSpc>
                <a:spcPct val="100000"/>
              </a:lnSpc>
              <a:spcBef>
                <a:spcPts val="0"/>
              </a:spcBef>
              <a:spcAft>
                <a:spcPts val="0"/>
              </a:spcAft>
              <a:buClrTx/>
              <a:buSzTx/>
              <a:buFont typeface="+mj-lt"/>
              <a:buAutoNum type="arabicPeriod"/>
              <a:tabLst/>
              <a:defRPr/>
            </a:pPr>
            <a:r>
              <a:rPr lang="en-US" sz="2118" b="1" i="0" kern="1200" dirty="0">
                <a:solidFill>
                  <a:schemeClr val="tx1"/>
                </a:solidFill>
                <a:effectLst/>
                <a:latin typeface="+mn-lt"/>
                <a:ea typeface="+mn-ea"/>
                <a:cs typeface="+mn-cs"/>
              </a:rPr>
              <a:t>Five Guys:</a:t>
            </a:r>
            <a:r>
              <a:rPr lang="en-US" sz="2118" b="0" i="0" kern="1200" dirty="0">
                <a:solidFill>
                  <a:schemeClr val="tx1"/>
                </a:solidFill>
                <a:effectLst/>
                <a:latin typeface="+mn-lt"/>
                <a:ea typeface="+mn-ea"/>
                <a:cs typeface="+mn-cs"/>
              </a:rPr>
              <a:t> In 1986, Jerry Murrell and his wife, Janie, opened a burger restaurant in Arlington, Virginia. The "five guys" in the name originally referred to Jerry and his four sons, with a fifth son later joining the family business.</a:t>
            </a:r>
          </a:p>
          <a:p>
            <a:pPr marL="457200" indent="-457200">
              <a:buFont typeface="+mj-lt"/>
              <a:buAutoNum type="arabicPeriod"/>
            </a:pPr>
            <a:r>
              <a:rPr lang="en-US" sz="2118" b="1" i="0" kern="1200" dirty="0">
                <a:solidFill>
                  <a:schemeClr val="tx1"/>
                </a:solidFill>
                <a:effectLst/>
                <a:latin typeface="+mn-lt"/>
                <a:ea typeface="+mn-ea"/>
                <a:cs typeface="+mn-cs"/>
              </a:rPr>
              <a:t>Pizza Hut:</a:t>
            </a:r>
            <a:r>
              <a:rPr lang="en-US" sz="2118" b="0" i="0" kern="1200" dirty="0">
                <a:solidFill>
                  <a:schemeClr val="tx1"/>
                </a:solidFill>
                <a:effectLst/>
                <a:latin typeface="+mn-lt"/>
                <a:ea typeface="+mn-ea"/>
                <a:cs typeface="+mn-cs"/>
              </a:rPr>
              <a:t> The international pizza chain was started in 1958 by brothers Frank and Dan Carney, who were students at Wichita University at the time.</a:t>
            </a:r>
          </a:p>
          <a:p>
            <a:pPr marL="457200" indent="-457200">
              <a:buFont typeface="+mj-lt"/>
              <a:buAutoNum type="arabicPeriod"/>
            </a:pPr>
            <a:r>
              <a:rPr lang="en-US" sz="2118" b="1" i="0" kern="1200" dirty="0">
                <a:solidFill>
                  <a:schemeClr val="tx1"/>
                </a:solidFill>
                <a:effectLst/>
                <a:latin typeface="+mn-lt"/>
                <a:ea typeface="+mn-ea"/>
                <a:cs typeface="+mn-cs"/>
              </a:rPr>
              <a:t>Dave's Killer Bread:</a:t>
            </a:r>
            <a:r>
              <a:rPr lang="en-US" sz="2118" b="0" i="0" kern="1200" dirty="0">
                <a:solidFill>
                  <a:schemeClr val="tx1"/>
                </a:solidFill>
                <a:effectLst/>
                <a:latin typeface="+mn-lt"/>
                <a:ea typeface="+mn-ea"/>
                <a:cs typeface="+mn-cs"/>
              </a:rPr>
              <a:t> This popular organic bread brand was co-founded by Dave Dahl, an ex-convict, along with his family.</a:t>
            </a:r>
          </a:p>
        </p:txBody>
      </p:sp>
      <p:sp>
        <p:nvSpPr>
          <p:cNvPr id="4" name="Slide Number Placeholder 3"/>
          <p:cNvSpPr>
            <a:spLocks noGrp="1"/>
          </p:cNvSpPr>
          <p:nvPr>
            <p:ph type="sldNum" sz="quarter" idx="5"/>
          </p:nvPr>
        </p:nvSpPr>
        <p:spPr/>
        <p:txBody>
          <a:bodyPr/>
          <a:lstStyle/>
          <a:p>
            <a:fld id="{1A032F50-0B60-B34B-8422-4E195A5AE2C1}" type="slidenum">
              <a:rPr lang="en-US" smtClean="0"/>
              <a:t>23</a:t>
            </a:fld>
            <a:endParaRPr lang="en-US"/>
          </a:p>
        </p:txBody>
      </p:sp>
    </p:spTree>
    <p:extLst>
      <p:ext uri="{BB962C8B-B14F-4D97-AF65-F5344CB8AC3E}">
        <p14:creationId xmlns:p14="http://schemas.microsoft.com/office/powerpoint/2010/main" val="36083558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Product/Market Problems</a:t>
            </a:r>
          </a:p>
          <a:p>
            <a:r>
              <a:rPr lang="en-US" dirty="0"/>
              <a:t>Financial Difficulties</a:t>
            </a:r>
          </a:p>
          <a:p>
            <a:r>
              <a:rPr lang="en-US" dirty="0"/>
              <a:t>Managerial Problems</a:t>
            </a:r>
          </a:p>
        </p:txBody>
      </p:sp>
      <p:sp>
        <p:nvSpPr>
          <p:cNvPr id="4" name="Slide Number Placeholder 3"/>
          <p:cNvSpPr>
            <a:spLocks noGrp="1"/>
          </p:cNvSpPr>
          <p:nvPr>
            <p:ph type="sldNum" sz="quarter" idx="5"/>
          </p:nvPr>
        </p:nvSpPr>
        <p:spPr/>
        <p:txBody>
          <a:bodyPr/>
          <a:lstStyle/>
          <a:p>
            <a:fld id="{1A032F50-0B60-B34B-8422-4E195A5AE2C1}" type="slidenum">
              <a:rPr lang="en-US" smtClean="0"/>
              <a:t>24</a:t>
            </a:fld>
            <a:endParaRPr lang="en-US"/>
          </a:p>
        </p:txBody>
      </p:sp>
    </p:spTree>
    <p:extLst>
      <p:ext uri="{BB962C8B-B14F-4D97-AF65-F5344CB8AC3E}">
        <p14:creationId xmlns:p14="http://schemas.microsoft.com/office/powerpoint/2010/main" val="27636598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Juicero</a:t>
            </a:r>
            <a:r>
              <a:rPr lang="en-US" dirty="0"/>
              <a:t> was a tech startup that designed and sold an expensive, Wi-Fi-enabled juicer</a:t>
            </a:r>
            <a:r>
              <a:rPr lang="en-US" sz="2118" b="0" i="0" kern="1200" dirty="0">
                <a:solidFill>
                  <a:schemeClr val="tx1"/>
                </a:solidFill>
                <a:effectLst/>
                <a:latin typeface="+mn-lt"/>
                <a:ea typeface="+mn-ea"/>
                <a:cs typeface="+mn-cs"/>
              </a:rPr>
              <a:t>, only to fail after it was discovered that its proprietary juice packets could be squeezed by hand. The company, which raised $120 million in venture capital, has since become an infamous symbol of Silicon Valley excess and the failure to solve a non-existent problem.</a:t>
            </a:r>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25</a:t>
            </a:fld>
            <a:endParaRPr lang="en-US"/>
          </a:p>
        </p:txBody>
      </p:sp>
    </p:spTree>
    <p:extLst>
      <p:ext uri="{BB962C8B-B14F-4D97-AF65-F5344CB8AC3E}">
        <p14:creationId xmlns:p14="http://schemas.microsoft.com/office/powerpoint/2010/main" val="1717189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dirty="0">
                <a:solidFill>
                  <a:srgbClr val="FF0000"/>
                </a:solidFill>
                <a:cs typeface="Tahoma" pitchFamily="34" charset="0"/>
              </a:rPr>
              <a:t>Table</a:t>
            </a:r>
            <a:r>
              <a:rPr lang="en-US" sz="1200" dirty="0">
                <a:cs typeface="Tahoma" pitchFamily="34" charset="0"/>
              </a:rPr>
              <a:t> 6.2 </a:t>
            </a:r>
            <a:endParaRPr lang="en-GB" sz="1200" b="0" i="1" u="none" strike="noStrike" kern="1200" baseline="0" dirty="0">
              <a:solidFill>
                <a:schemeClr val="tx1"/>
              </a:solidFill>
              <a:latin typeface="Arial" panose="020B0604020202020204" pitchFamily="34" charset="0"/>
              <a:ea typeface="+mn-ea"/>
              <a:cs typeface="Arial" panose="020B0604020202020204" pitchFamily="34" charset="0"/>
            </a:endParaRPr>
          </a:p>
          <a:p>
            <a:r>
              <a:rPr lang="en-GB" sz="1200" b="0" i="1" u="none" strike="noStrike" kern="1200" baseline="0" dirty="0">
                <a:solidFill>
                  <a:schemeClr val="tx1"/>
                </a:solidFill>
                <a:latin typeface="Arial" panose="020B0604020202020204" pitchFamily="34" charset="0"/>
                <a:ea typeface="+mn-ea"/>
                <a:cs typeface="Arial" panose="020B0604020202020204" pitchFamily="34" charset="0"/>
              </a:rPr>
              <a:t>Source:</a:t>
            </a:r>
            <a:r>
              <a:rPr lang="en-GB" sz="1200" b="1" i="0" u="none" strike="noStrike" kern="1200" baseline="0" dirty="0">
                <a:solidFill>
                  <a:schemeClr val="tx1"/>
                </a:solidFill>
                <a:latin typeface="Arial" panose="020B0604020202020204" pitchFamily="34" charset="0"/>
                <a:ea typeface="+mn-ea"/>
                <a:cs typeface="Arial" panose="020B0604020202020204" pitchFamily="34" charset="0"/>
              </a:rPr>
              <a:t> </a:t>
            </a:r>
            <a:r>
              <a:rPr lang="en-GB" sz="1200" b="0" i="0" u="none" strike="noStrike" kern="1200" baseline="0" dirty="0">
                <a:solidFill>
                  <a:schemeClr val="tx1"/>
                </a:solidFill>
                <a:latin typeface="Arial" panose="020B0604020202020204" pitchFamily="34" charset="0"/>
                <a:ea typeface="+mn-ea"/>
                <a:cs typeface="Arial" panose="020B0604020202020204" pitchFamily="34" charset="0"/>
              </a:rPr>
              <a:t>David E. Terpstra and Philip D. Olson, “Entrepreneurial Start-Up and Growth: A Classification of Problems,” </a:t>
            </a:r>
            <a:r>
              <a:rPr lang="en-GB" sz="1200" b="0" i="1" u="none" strike="noStrike" kern="1200" baseline="0" dirty="0">
                <a:solidFill>
                  <a:schemeClr val="tx1"/>
                </a:solidFill>
                <a:latin typeface="Arial" panose="020B0604020202020204" pitchFamily="34" charset="0"/>
                <a:ea typeface="+mn-ea"/>
                <a:cs typeface="Arial" panose="020B0604020202020204" pitchFamily="34" charset="0"/>
              </a:rPr>
              <a:t>Entrepreneurship Theory and Practice </a:t>
            </a:r>
            <a:r>
              <a:rPr lang="en-GB" sz="1200" b="0" i="0" u="none" strike="noStrike" kern="1200" baseline="0" dirty="0">
                <a:solidFill>
                  <a:schemeClr val="tx1"/>
                </a:solidFill>
                <a:latin typeface="Arial" panose="020B0604020202020204" pitchFamily="34" charset="0"/>
                <a:ea typeface="+mn-ea"/>
                <a:cs typeface="Arial" panose="020B0604020202020204" pitchFamily="34" charset="0"/>
              </a:rPr>
              <a:t>17, no. 3 (Spring 1993): 19.</a:t>
            </a:r>
            <a:endParaRPr lang="en-IN" dirty="0"/>
          </a:p>
        </p:txBody>
      </p:sp>
      <p:sp>
        <p:nvSpPr>
          <p:cNvPr id="4" name="Slide Number Placeholder 3"/>
          <p:cNvSpPr>
            <a:spLocks noGrp="1"/>
          </p:cNvSpPr>
          <p:nvPr>
            <p:ph type="sldNum" sz="quarter" idx="10"/>
          </p:nvPr>
        </p:nvSpPr>
        <p:spPr/>
        <p:txBody>
          <a:bodyPr/>
          <a:lstStyle/>
          <a:p>
            <a:pPr>
              <a:defRPr/>
            </a:pPr>
            <a:fld id="{91CAE60C-72A0-D14D-8733-C13212F694AD}" type="slidenum">
              <a:rPr lang="en-US" smtClean="0"/>
              <a:pPr>
                <a:defRPr/>
              </a:pPr>
              <a:t>27</a:t>
            </a:fld>
            <a:endParaRPr lang="en-US" dirty="0"/>
          </a:p>
        </p:txBody>
      </p:sp>
    </p:spTree>
    <p:extLst>
      <p:ext uri="{BB962C8B-B14F-4D97-AF65-F5344CB8AC3E}">
        <p14:creationId xmlns:p14="http://schemas.microsoft.com/office/powerpoint/2010/main" val="13344510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dirty="0"/>
              <a:t>Each group should research a business or product that failed. The groups should strive to find what elements caused the failure. Each group can then share with the class.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28</a:t>
            </a:fld>
            <a:endParaRPr lang="en-US" dirty="0"/>
          </a:p>
        </p:txBody>
      </p:sp>
    </p:spTree>
    <p:extLst>
      <p:ext uri="{BB962C8B-B14F-4D97-AF65-F5344CB8AC3E}">
        <p14:creationId xmlns:p14="http://schemas.microsoft.com/office/powerpoint/2010/main" val="3845199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dirty="0"/>
              <a:t>Product/Market Problems</a:t>
            </a:r>
          </a:p>
          <a:p>
            <a:r>
              <a:rPr lang="en-US" sz="1200" dirty="0"/>
              <a:t>Financial Difficulties</a:t>
            </a:r>
          </a:p>
          <a:p>
            <a:r>
              <a:rPr lang="en-US" sz="1200" dirty="0"/>
              <a:t>Managerial Problems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29</a:t>
            </a:fld>
            <a:endParaRPr lang="en-US" dirty="0"/>
          </a:p>
        </p:txBody>
      </p:sp>
    </p:spTree>
    <p:extLst>
      <p:ext uri="{BB962C8B-B14F-4D97-AF65-F5344CB8AC3E}">
        <p14:creationId xmlns:p14="http://schemas.microsoft.com/office/powerpoint/2010/main" val="1533913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dirty="0">
                <a:solidFill>
                  <a:srgbClr val="FF0000"/>
                </a:solidFill>
                <a:cs typeface="Tahoma" pitchFamily="34" charset="0"/>
              </a:rPr>
              <a:t>Figure</a:t>
            </a:r>
            <a:r>
              <a:rPr lang="en-US" sz="1200" dirty="0">
                <a:solidFill>
                  <a:schemeClr val="tx1"/>
                </a:solidFill>
                <a:cs typeface="Tahoma" pitchFamily="34" charset="0"/>
              </a:rPr>
              <a:t> 6.2 </a:t>
            </a:r>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dirty="0"/>
          </a:p>
        </p:txBody>
      </p:sp>
    </p:spTree>
    <p:extLst>
      <p:ext uri="{BB962C8B-B14F-4D97-AF65-F5344CB8AC3E}">
        <p14:creationId xmlns:p14="http://schemas.microsoft.com/office/powerpoint/2010/main" val="3602499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032F50-0B60-B34B-8422-4E195A5AE2C1}" type="slidenum">
              <a:rPr lang="en-US" smtClean="0"/>
              <a:t>37</a:t>
            </a:fld>
            <a:endParaRPr lang="en-US"/>
          </a:p>
        </p:txBody>
      </p:sp>
    </p:spTree>
    <p:extLst>
      <p:ext uri="{BB962C8B-B14F-4D97-AF65-F5344CB8AC3E}">
        <p14:creationId xmlns:p14="http://schemas.microsoft.com/office/powerpoint/2010/main" val="2979987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032F50-0B60-B34B-8422-4E195A5AE2C1}" type="slidenum">
              <a:rPr lang="en-US" smtClean="0"/>
              <a:t>2</a:t>
            </a:fld>
            <a:endParaRPr lang="en-US"/>
          </a:p>
        </p:txBody>
      </p:sp>
    </p:spTree>
    <p:extLst>
      <p:ext uri="{BB962C8B-B14F-4D97-AF65-F5344CB8AC3E}">
        <p14:creationId xmlns:p14="http://schemas.microsoft.com/office/powerpoint/2010/main" val="20853985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613733" rtl="0" eaLnBrk="1" fontAlgn="auto" latinLnBrk="0" hangingPunct="1">
              <a:lnSpc>
                <a:spcPct val="100000"/>
              </a:lnSpc>
              <a:spcBef>
                <a:spcPts val="0"/>
              </a:spcBef>
              <a:spcAft>
                <a:spcPts val="0"/>
              </a:spcAft>
              <a:buClrTx/>
              <a:buSzTx/>
              <a:buFontTx/>
              <a:buNone/>
              <a:tabLst/>
              <a:defRPr/>
            </a:pPr>
            <a:r>
              <a:rPr lang="en-US" sz="2400" b="0" dirty="0"/>
              <a:t>Why new methods?</a:t>
            </a:r>
          </a:p>
          <a:p>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38</a:t>
            </a:fld>
            <a:endParaRPr lang="en-US"/>
          </a:p>
        </p:txBody>
      </p:sp>
    </p:spTree>
    <p:extLst>
      <p:ext uri="{BB962C8B-B14F-4D97-AF65-F5344CB8AC3E}">
        <p14:creationId xmlns:p14="http://schemas.microsoft.com/office/powerpoint/2010/main" val="1781133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pPr marL="342900" indent="-342900">
              <a:buClr>
                <a:schemeClr val="tx1"/>
              </a:buClr>
              <a:buFont typeface="Arial" panose="020B0604020202020204" pitchFamily="34" charset="0"/>
              <a:buChar char="•"/>
            </a:pPr>
            <a:r>
              <a:rPr lang="en-US" dirty="0"/>
              <a:t>Taking action and learning that culminates in a venture concept for further development.</a:t>
            </a:r>
          </a:p>
          <a:p>
            <a:pPr marL="342900" indent="-342900">
              <a:buClr>
                <a:schemeClr val="tx1"/>
              </a:buClr>
              <a:buFont typeface="Arial" panose="020B0604020202020204" pitchFamily="34" charset="0"/>
              <a:buChar char="•"/>
            </a:pPr>
            <a:r>
              <a:rPr lang="en-US" dirty="0"/>
              <a:t>Applying a </a:t>
            </a:r>
            <a:r>
              <a:rPr lang="en-US" b="1" dirty="0"/>
              <a:t>prototyping</a:t>
            </a:r>
            <a:r>
              <a:rPr lang="en-US" dirty="0"/>
              <a:t> stage that addresses the technical issues of the concept, and ensures that a feasible product or service can be made and delivered.</a:t>
            </a:r>
          </a:p>
          <a:p>
            <a:pPr marL="342900" indent="-342900">
              <a:buClr>
                <a:schemeClr val="tx1"/>
              </a:buClr>
              <a:buFont typeface="Arial" panose="020B0604020202020204" pitchFamily="34" charset="0"/>
              <a:buChar char="•"/>
            </a:pPr>
            <a:r>
              <a:rPr lang="en-US" dirty="0"/>
              <a:t>Incorporating </a:t>
            </a:r>
            <a:r>
              <a:rPr lang="en-US" b="1" dirty="0" err="1"/>
              <a:t>microiterations</a:t>
            </a:r>
            <a:r>
              <a:rPr lang="en-US" dirty="0"/>
              <a:t> (within each action stage to improve the outcome) and </a:t>
            </a:r>
            <a:r>
              <a:rPr lang="en-US" b="1" dirty="0" err="1"/>
              <a:t>macroiterations</a:t>
            </a:r>
            <a:r>
              <a:rPr lang="en-US" dirty="0"/>
              <a:t> (moving from one particular action stage back to a previous stage for further development).</a:t>
            </a:r>
          </a:p>
          <a:p>
            <a:endParaRPr lang="en-US" dirty="0">
              <a:solidFill>
                <a:srgbClr val="FF0000"/>
              </a:solidFill>
              <a:cs typeface="Tahoma" pitchFamily="34" charset="0"/>
            </a:endParaRPr>
          </a:p>
          <a:p>
            <a:endParaRPr lang="en-US" dirty="0">
              <a:solidFill>
                <a:srgbClr val="FF0000"/>
              </a:solidFill>
              <a:cs typeface="Tahoma" pitchFamily="34" charset="0"/>
            </a:endParaRPr>
          </a:p>
          <a:p>
            <a:r>
              <a:rPr lang="en-US" dirty="0">
                <a:solidFill>
                  <a:srgbClr val="FF0000"/>
                </a:solidFill>
                <a:cs typeface="Tahoma" pitchFamily="34" charset="0"/>
              </a:rPr>
              <a:t>Figure</a:t>
            </a:r>
            <a:r>
              <a:rPr lang="en-US" dirty="0">
                <a:cs typeface="Tahoma" pitchFamily="34" charset="0"/>
              </a:rPr>
              <a:t> 6.3 </a:t>
            </a:r>
            <a:endParaRPr lang="en-IN" sz="1200" b="0" i="1" u="none" strike="noStrike" kern="1200" baseline="0" dirty="0">
              <a:solidFill>
                <a:schemeClr val="tx1"/>
              </a:solidFill>
              <a:latin typeface="Arial" panose="020B0604020202020204" pitchFamily="34" charset="0"/>
              <a:ea typeface="+mn-ea"/>
              <a:cs typeface="Arial" panose="020B0604020202020204" pitchFamily="34" charset="0"/>
            </a:endParaRPr>
          </a:p>
          <a:p>
            <a:r>
              <a:rPr lang="en-IN" sz="1200" b="0" i="1" u="none" strike="noStrike" kern="1200" baseline="0" dirty="0">
                <a:solidFill>
                  <a:schemeClr val="tx1"/>
                </a:solidFill>
                <a:latin typeface="Arial" panose="020B0604020202020204" pitchFamily="34" charset="0"/>
                <a:ea typeface="+mn-ea"/>
                <a:cs typeface="Arial" panose="020B0604020202020204" pitchFamily="34" charset="0"/>
              </a:rPr>
              <a:t>Source:</a:t>
            </a:r>
            <a:r>
              <a:rPr lang="en-IN" sz="1200" b="1" i="0" u="none" strike="noStrike" kern="1200" baseline="0" dirty="0">
                <a:solidFill>
                  <a:schemeClr val="tx1"/>
                </a:solidFill>
                <a:latin typeface="Arial" panose="020B0604020202020204" pitchFamily="34" charset="0"/>
                <a:ea typeface="+mn-ea"/>
                <a:cs typeface="Arial" panose="020B0604020202020204" pitchFamily="34" charset="0"/>
              </a:rPr>
              <a:t> </a:t>
            </a:r>
            <a:r>
              <a:rPr lang="en-IN" sz="1200" b="0" i="0" u="none" strike="noStrike" kern="1200" baseline="0" dirty="0">
                <a:solidFill>
                  <a:schemeClr val="tx1"/>
                </a:solidFill>
                <a:latin typeface="Arial" panose="020B0604020202020204" pitchFamily="34" charset="0"/>
                <a:ea typeface="+mn-ea"/>
                <a:cs typeface="Arial" panose="020B0604020202020204" pitchFamily="34" charset="0"/>
              </a:rPr>
              <a:t>Michael G. Goldsby, Donald F. Kuratko, Matthew R. Marvel, and Thomas Nelson, “Design-Centered Entrepreneurship: A Four Stage </a:t>
            </a:r>
            <a:r>
              <a:rPr lang="en-GB" sz="1200" b="0" i="0" u="none" strike="noStrike" kern="1200" baseline="0" dirty="0">
                <a:solidFill>
                  <a:schemeClr val="tx1"/>
                </a:solidFill>
                <a:latin typeface="Arial" panose="020B0604020202020204" pitchFamily="34" charset="0"/>
                <a:ea typeface="+mn-ea"/>
                <a:cs typeface="Arial" panose="020B0604020202020204" pitchFamily="34" charset="0"/>
              </a:rPr>
              <a:t>Iterative Process for Opportunity Development,” </a:t>
            </a:r>
            <a:r>
              <a:rPr lang="en-GB" sz="1200" b="0" i="1" u="none" strike="noStrike" kern="1200" baseline="0" dirty="0">
                <a:solidFill>
                  <a:schemeClr val="tx1"/>
                </a:solidFill>
                <a:latin typeface="Arial" panose="020B0604020202020204" pitchFamily="34" charset="0"/>
                <a:ea typeface="+mn-ea"/>
                <a:cs typeface="Arial" panose="020B0604020202020204" pitchFamily="34" charset="0"/>
              </a:rPr>
              <a:t>Journal of Small Business and Entrepreneurship </a:t>
            </a:r>
            <a:r>
              <a:rPr lang="en-GB" sz="1200" b="0" i="0" u="none" strike="noStrike" kern="1200" baseline="0" dirty="0">
                <a:solidFill>
                  <a:schemeClr val="tx1"/>
                </a:solidFill>
                <a:latin typeface="Arial" panose="020B0604020202020204" pitchFamily="34" charset="0"/>
                <a:ea typeface="+mn-ea"/>
                <a:cs typeface="Arial" panose="020B0604020202020204" pitchFamily="34" charset="0"/>
              </a:rPr>
              <a:t>29, no. 6 (2017): 5.</a:t>
            </a:r>
            <a:endParaRPr lang="en-IN" dirty="0"/>
          </a:p>
        </p:txBody>
      </p:sp>
      <p:sp>
        <p:nvSpPr>
          <p:cNvPr id="4" name="Slide Number Placeholder 3"/>
          <p:cNvSpPr>
            <a:spLocks noGrp="1"/>
          </p:cNvSpPr>
          <p:nvPr>
            <p:ph type="sldNum" sz="quarter" idx="10"/>
          </p:nvPr>
        </p:nvSpPr>
        <p:spPr/>
        <p:txBody>
          <a:bodyPr/>
          <a:lstStyle/>
          <a:p>
            <a:pPr>
              <a:defRPr/>
            </a:pPr>
            <a:fld id="{91CAE60C-72A0-D14D-8733-C13212F694AD}" type="slidenum">
              <a:rPr lang="en-US" smtClean="0"/>
              <a:pPr>
                <a:defRPr/>
              </a:pPr>
              <a:t>40</a:t>
            </a:fld>
            <a:endParaRPr lang="en-US" dirty="0"/>
          </a:p>
        </p:txBody>
      </p:sp>
    </p:spTree>
    <p:extLst>
      <p:ext uri="{BB962C8B-B14F-4D97-AF65-F5344CB8AC3E}">
        <p14:creationId xmlns:p14="http://schemas.microsoft.com/office/powerpoint/2010/main" val="150886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solidFill>
                  <a:srgbClr val="FF0000"/>
                </a:solidFill>
                <a:cs typeface="Tahoma" pitchFamily="34" charset="0"/>
              </a:rPr>
              <a:t>Figure</a:t>
            </a:r>
            <a:r>
              <a:rPr lang="en-US" sz="2400" dirty="0">
                <a:cs typeface="Tahoma" pitchFamily="34" charset="0"/>
              </a:rPr>
              <a:t> 6.4 </a:t>
            </a:r>
            <a:endParaRPr lang="en-GB" sz="2400" b="0" i="1" u="none" strike="noStrike" kern="1200" baseline="0" dirty="0">
              <a:solidFill>
                <a:schemeClr val="tx1"/>
              </a:solidFill>
              <a:latin typeface="Arial" panose="020B0604020202020204" pitchFamily="34" charset="0"/>
              <a:ea typeface="+mn-ea"/>
              <a:cs typeface="Arial" panose="020B0604020202020204" pitchFamily="34" charset="0"/>
            </a:endParaRPr>
          </a:p>
          <a:p>
            <a:r>
              <a:rPr lang="en-GB" sz="2400" b="0" i="1" u="none" strike="noStrike" kern="1200" baseline="0" dirty="0">
                <a:solidFill>
                  <a:schemeClr val="tx1"/>
                </a:solidFill>
                <a:latin typeface="Arial" panose="020B0604020202020204" pitchFamily="34" charset="0"/>
                <a:ea typeface="+mn-ea"/>
                <a:cs typeface="Arial" panose="020B0604020202020204" pitchFamily="34" charset="0"/>
              </a:rPr>
              <a:t>Source:</a:t>
            </a:r>
            <a:r>
              <a:rPr lang="en-GB" sz="2400" b="1" i="0" u="none" strike="noStrike" kern="1200" baseline="0" dirty="0">
                <a:solidFill>
                  <a:schemeClr val="tx1"/>
                </a:solidFill>
                <a:latin typeface="Arial" panose="020B0604020202020204" pitchFamily="34" charset="0"/>
                <a:ea typeface="+mn-ea"/>
                <a:cs typeface="Arial" panose="020B0604020202020204" pitchFamily="34" charset="0"/>
              </a:rPr>
              <a:t> </a:t>
            </a:r>
            <a:r>
              <a:rPr lang="en-GB" sz="2400" b="0" i="0" u="none" strike="noStrike" kern="1200" baseline="0" dirty="0">
                <a:solidFill>
                  <a:schemeClr val="tx1"/>
                </a:solidFill>
                <a:latin typeface="Arial" panose="020B0604020202020204" pitchFamily="34" charset="0"/>
                <a:ea typeface="+mn-ea"/>
                <a:cs typeface="Arial" panose="020B0604020202020204" pitchFamily="34" charset="0"/>
              </a:rPr>
              <a:t>Eric Ries, </a:t>
            </a:r>
            <a:r>
              <a:rPr lang="en-GB" sz="2400" b="0" i="1" u="none" strike="noStrike" kern="1200" baseline="0" dirty="0">
                <a:solidFill>
                  <a:schemeClr val="tx1"/>
                </a:solidFill>
                <a:latin typeface="Arial" panose="020B0604020202020204" pitchFamily="34" charset="0"/>
                <a:ea typeface="+mn-ea"/>
                <a:cs typeface="Arial" panose="020B0604020202020204" pitchFamily="34" charset="0"/>
              </a:rPr>
              <a:t>The Lean Startup: How Today’s Entrepreneurs Use Continuous Innovation to Create Radically Successful Businesses </a:t>
            </a:r>
            <a:r>
              <a:rPr lang="en-GB" sz="2400" b="0" i="0" u="none" strike="noStrike" kern="1200" baseline="0" dirty="0">
                <a:solidFill>
                  <a:schemeClr val="tx1"/>
                </a:solidFill>
                <a:latin typeface="Arial" panose="020B0604020202020204" pitchFamily="34" charset="0"/>
                <a:ea typeface="+mn-ea"/>
                <a:cs typeface="Arial" panose="020B0604020202020204" pitchFamily="34" charset="0"/>
              </a:rPr>
              <a:t>(New York: Crown </a:t>
            </a:r>
            <a:r>
              <a:rPr lang="en-IN" sz="2400" b="0" i="0" u="none" strike="noStrike" kern="1200" baseline="0" dirty="0">
                <a:solidFill>
                  <a:schemeClr val="tx1"/>
                </a:solidFill>
                <a:latin typeface="Arial" panose="020B0604020202020204" pitchFamily="34" charset="0"/>
                <a:ea typeface="+mn-ea"/>
                <a:cs typeface="Arial" panose="020B0604020202020204" pitchFamily="34" charset="0"/>
              </a:rPr>
              <a:t>Business, 2011).</a:t>
            </a:r>
            <a:endParaRPr lang="en-IN" dirty="0"/>
          </a:p>
          <a:p>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42</a:t>
            </a:fld>
            <a:endParaRPr lang="en-US"/>
          </a:p>
        </p:txBody>
      </p:sp>
    </p:spTree>
    <p:extLst>
      <p:ext uri="{BB962C8B-B14F-4D97-AF65-F5344CB8AC3E}">
        <p14:creationId xmlns:p14="http://schemas.microsoft.com/office/powerpoint/2010/main" val="2201443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dirty="0"/>
              <a:t>Work in groups of five or six, ideally in a circle. The group should decide on an order. Using a large piece of paper, the first person would write down a product idea, then pass it along. The second would write down how to build it. The third would consider the final product when built. The group will continue with testing, test results, product modification, then a new idea and keep going. Each item should only be a sentence or two, even a bullet point would be fine. The group should continue to see the product modification process.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44</a:t>
            </a:fld>
            <a:endParaRPr lang="en-US" dirty="0"/>
          </a:p>
        </p:txBody>
      </p:sp>
    </p:spTree>
    <p:extLst>
      <p:ext uri="{BB962C8B-B14F-4D97-AF65-F5344CB8AC3E}">
        <p14:creationId xmlns:p14="http://schemas.microsoft.com/office/powerpoint/2010/main" val="2329155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Think of a startup you know—how did they convince others they were “legit”?</a:t>
            </a:r>
            <a:r>
              <a:rPr lang="en-US" dirty="0"/>
              <a:t> (Example: Impossible Foods → gained legitimacy by partnering with Burger King).</a:t>
            </a:r>
          </a:p>
        </p:txBody>
      </p:sp>
      <p:sp>
        <p:nvSpPr>
          <p:cNvPr id="4" name="Slide Number Placeholder 3"/>
          <p:cNvSpPr>
            <a:spLocks noGrp="1"/>
          </p:cNvSpPr>
          <p:nvPr>
            <p:ph type="sldNum" sz="quarter" idx="5"/>
          </p:nvPr>
        </p:nvSpPr>
        <p:spPr/>
        <p:txBody>
          <a:bodyPr/>
          <a:lstStyle/>
          <a:p>
            <a:fld id="{1A032F50-0B60-B34B-8422-4E195A5AE2C1}" type="slidenum">
              <a:rPr lang="en-US" smtClean="0"/>
              <a:t>45</a:t>
            </a:fld>
            <a:endParaRPr lang="en-US"/>
          </a:p>
        </p:txBody>
      </p:sp>
    </p:spTree>
    <p:extLst>
      <p:ext uri="{BB962C8B-B14F-4D97-AF65-F5344CB8AC3E}">
        <p14:creationId xmlns:p14="http://schemas.microsoft.com/office/powerpoint/2010/main" val="24986554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032F50-0B60-B34B-8422-4E195A5AE2C1}" type="slidenum">
              <a:rPr lang="en-US" smtClean="0"/>
              <a:t>46</a:t>
            </a:fld>
            <a:endParaRPr lang="en-US"/>
          </a:p>
        </p:txBody>
      </p:sp>
    </p:spTree>
    <p:extLst>
      <p:ext uri="{BB962C8B-B14F-4D97-AF65-F5344CB8AC3E}">
        <p14:creationId xmlns:p14="http://schemas.microsoft.com/office/powerpoint/2010/main" val="3318438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A032F50-0B60-B34B-8422-4E195A5AE2C1}" type="slidenum">
              <a:rPr lang="en-US" smtClean="0"/>
              <a:t>3</a:t>
            </a:fld>
            <a:endParaRPr lang="en-US"/>
          </a:p>
        </p:txBody>
      </p:sp>
    </p:spTree>
    <p:extLst>
      <p:ext uri="{BB962C8B-B14F-4D97-AF65-F5344CB8AC3E}">
        <p14:creationId xmlns:p14="http://schemas.microsoft.com/office/powerpoint/2010/main" val="2007602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CF888-FCD6-AC94-3CB4-24F17DBF1B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4DE45A-044F-3281-0C79-29CB0FE13A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F57C8C-5855-4135-19CE-147A619FD30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82CE6E7-8351-3EF6-1C7F-229DBAB30B86}"/>
              </a:ext>
            </a:extLst>
          </p:cNvPr>
          <p:cNvSpPr>
            <a:spLocks noGrp="1"/>
          </p:cNvSpPr>
          <p:nvPr>
            <p:ph type="sldNum" sz="quarter" idx="5"/>
          </p:nvPr>
        </p:nvSpPr>
        <p:spPr/>
        <p:txBody>
          <a:bodyPr/>
          <a:lstStyle/>
          <a:p>
            <a:fld id="{1A032F50-0B60-B34B-8422-4E195A5AE2C1}" type="slidenum">
              <a:rPr lang="en-US" smtClean="0"/>
              <a:t>4</a:t>
            </a:fld>
            <a:endParaRPr lang="en-US"/>
          </a:p>
        </p:txBody>
      </p:sp>
    </p:spTree>
    <p:extLst>
      <p:ext uri="{BB962C8B-B14F-4D97-AF65-F5344CB8AC3E}">
        <p14:creationId xmlns:p14="http://schemas.microsoft.com/office/powerpoint/2010/main" val="1182539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DC2DFF-3849-855B-ABAE-751C1FFD7F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293ECB-C3DB-86A7-441F-F01EE4E4AE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A6C93D-AB12-7C95-4B2D-BB7EEFB0262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E3B2873-58FB-9085-B12B-1F5D116620F7}"/>
              </a:ext>
            </a:extLst>
          </p:cNvPr>
          <p:cNvSpPr>
            <a:spLocks noGrp="1"/>
          </p:cNvSpPr>
          <p:nvPr>
            <p:ph type="sldNum" sz="quarter" idx="5"/>
          </p:nvPr>
        </p:nvSpPr>
        <p:spPr/>
        <p:txBody>
          <a:bodyPr/>
          <a:lstStyle/>
          <a:p>
            <a:fld id="{1A032F50-0B60-B34B-8422-4E195A5AE2C1}" type="slidenum">
              <a:rPr lang="en-US" smtClean="0"/>
              <a:t>5</a:t>
            </a:fld>
            <a:endParaRPr lang="en-US"/>
          </a:p>
        </p:txBody>
      </p:sp>
    </p:spTree>
    <p:extLst>
      <p:ext uri="{BB962C8B-B14F-4D97-AF65-F5344CB8AC3E}">
        <p14:creationId xmlns:p14="http://schemas.microsoft.com/office/powerpoint/2010/main" val="2803849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E07025-9EF6-681B-C3AC-230F13FAAD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1918B8-30A1-1358-1817-AB18D985B6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70F0DD-13F6-C523-1474-E4B5CF1AF6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AA40E28-6F04-90F7-917E-E6A56A1B687A}"/>
              </a:ext>
            </a:extLst>
          </p:cNvPr>
          <p:cNvSpPr>
            <a:spLocks noGrp="1"/>
          </p:cNvSpPr>
          <p:nvPr>
            <p:ph type="sldNum" sz="quarter" idx="5"/>
          </p:nvPr>
        </p:nvSpPr>
        <p:spPr/>
        <p:txBody>
          <a:bodyPr/>
          <a:lstStyle/>
          <a:p>
            <a:fld id="{1A032F50-0B60-B34B-8422-4E195A5AE2C1}" type="slidenum">
              <a:rPr lang="en-US" smtClean="0"/>
              <a:t>9</a:t>
            </a:fld>
            <a:endParaRPr lang="en-US"/>
          </a:p>
        </p:txBody>
      </p:sp>
    </p:spTree>
    <p:extLst>
      <p:ext uri="{BB962C8B-B14F-4D97-AF65-F5344CB8AC3E}">
        <p14:creationId xmlns:p14="http://schemas.microsoft.com/office/powerpoint/2010/main" val="4156931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Wingdings" panose="05000000000000000000" pitchFamily="2" charset="2"/>
              <a:buNone/>
            </a:pPr>
            <a:r>
              <a:rPr lang="en-US" dirty="0"/>
              <a:t>Do I have the characteristics to start a business? (Or am I willing to hone them?)</a:t>
            </a:r>
          </a:p>
          <a:p>
            <a:pPr>
              <a:buFont typeface="Wingdings" panose="05000000000000000000" pitchFamily="2" charset="2"/>
              <a:buNone/>
            </a:pPr>
            <a:r>
              <a:rPr lang="en-US" dirty="0"/>
              <a:t>Is the environment ready for this new venture? </a:t>
            </a:r>
          </a:p>
          <a:p>
            <a:pPr>
              <a:buFont typeface="Wingdings" panose="05000000000000000000" pitchFamily="2" charset="2"/>
              <a:buNone/>
            </a:pPr>
            <a:r>
              <a:rPr lang="en-US" dirty="0"/>
              <a:t>Do I have the resources required to bring this venture to market?</a:t>
            </a:r>
          </a:p>
          <a:p>
            <a:endParaRPr lang="en-US" dirty="0"/>
          </a:p>
        </p:txBody>
      </p:sp>
      <p:sp>
        <p:nvSpPr>
          <p:cNvPr id="4" name="Slide Number Placeholder 3"/>
          <p:cNvSpPr>
            <a:spLocks noGrp="1"/>
          </p:cNvSpPr>
          <p:nvPr>
            <p:ph type="sldNum" sz="quarter" idx="5"/>
          </p:nvPr>
        </p:nvSpPr>
        <p:spPr/>
        <p:txBody>
          <a:bodyPr/>
          <a:lstStyle/>
          <a:p>
            <a:fld id="{1A032F50-0B60-B34B-8422-4E195A5AE2C1}" type="slidenum">
              <a:rPr lang="en-US" smtClean="0"/>
              <a:t>14</a:t>
            </a:fld>
            <a:endParaRPr lang="en-US"/>
          </a:p>
        </p:txBody>
      </p:sp>
    </p:spTree>
    <p:extLst>
      <p:ext uri="{BB962C8B-B14F-4D97-AF65-F5344CB8AC3E}">
        <p14:creationId xmlns:p14="http://schemas.microsoft.com/office/powerpoint/2010/main" val="3518227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dirty="0"/>
              <a:t>Students can work in groups of two or three. Each person writes down three business or product ideas. These could be real ideas or they could be imaginary. They do not need to be possible, and could even relate to aliens! Trade lists. With the list that a student received, consider what would be most challenging aspect of that idea. Also, note which of the three you would consider most viable. The group should then share insights and thoughts.</a:t>
            </a:r>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17</a:t>
            </a:fld>
            <a:endParaRPr lang="en-US" dirty="0"/>
          </a:p>
        </p:txBody>
      </p:sp>
    </p:spTree>
    <p:extLst>
      <p:ext uri="{BB962C8B-B14F-4D97-AF65-F5344CB8AC3E}">
        <p14:creationId xmlns:p14="http://schemas.microsoft.com/office/powerpoint/2010/main" val="16836933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3778250" cy="2125662"/>
          </a:xfrm>
        </p:spPr>
      </p:sp>
      <p:sp>
        <p:nvSpPr>
          <p:cNvPr id="3" name="Notes Placeholder 2"/>
          <p:cNvSpPr>
            <a:spLocks noGrp="1"/>
          </p:cNvSpPr>
          <p:nvPr>
            <p:ph type="body" idx="1"/>
          </p:nvPr>
        </p:nvSpPr>
        <p:spPr/>
        <p:txBody>
          <a:bodyPr/>
          <a:lstStyle/>
          <a:p>
            <a:r>
              <a:rPr lang="en-US" sz="1200" dirty="0">
                <a:solidFill>
                  <a:srgbClr val="FF0000"/>
                </a:solidFill>
                <a:cs typeface="Tahoma" pitchFamily="34" charset="0"/>
              </a:rPr>
              <a:t>Table</a:t>
            </a:r>
            <a:r>
              <a:rPr lang="en-US" sz="1200" dirty="0">
                <a:cs typeface="Tahoma" pitchFamily="34" charset="0"/>
              </a:rPr>
              <a:t> 6.1 </a:t>
            </a:r>
            <a:endParaRPr lang="en-GB" sz="1200" b="0" i="1" u="none" strike="noStrike" kern="1200" baseline="0" dirty="0">
              <a:solidFill>
                <a:schemeClr val="tx1"/>
              </a:solidFill>
              <a:latin typeface="Arial" panose="020B0604020202020204" pitchFamily="34" charset="0"/>
              <a:ea typeface="+mn-ea"/>
              <a:cs typeface="Arial" panose="020B0604020202020204" pitchFamily="34" charset="0"/>
            </a:endParaRPr>
          </a:p>
          <a:p>
            <a:r>
              <a:rPr lang="en-GB" sz="1200" b="0" i="1" u="none" strike="noStrike" kern="1200" baseline="0" dirty="0">
                <a:solidFill>
                  <a:schemeClr val="tx1"/>
                </a:solidFill>
                <a:latin typeface="Arial" panose="020B0604020202020204" pitchFamily="34" charset="0"/>
                <a:ea typeface="+mn-ea"/>
                <a:cs typeface="Arial" panose="020B0604020202020204" pitchFamily="34" charset="0"/>
              </a:rPr>
              <a:t>Source:</a:t>
            </a:r>
            <a:r>
              <a:rPr lang="en-GB" sz="1200" b="1" i="0" u="none" strike="noStrike" kern="1200" baseline="0" dirty="0">
                <a:solidFill>
                  <a:schemeClr val="tx1"/>
                </a:solidFill>
                <a:latin typeface="Arial" panose="020B0604020202020204" pitchFamily="34" charset="0"/>
                <a:ea typeface="+mn-ea"/>
                <a:cs typeface="Arial" panose="020B0604020202020204" pitchFamily="34" charset="0"/>
              </a:rPr>
              <a:t> </a:t>
            </a:r>
            <a:r>
              <a:rPr lang="en-GB" sz="1200" b="0" i="0" u="none" strike="noStrike" kern="1200" baseline="0" dirty="0">
                <a:solidFill>
                  <a:schemeClr val="tx1"/>
                </a:solidFill>
                <a:latin typeface="Arial" panose="020B0604020202020204" pitchFamily="34" charset="0"/>
                <a:ea typeface="+mn-ea"/>
                <a:cs typeface="Arial" panose="020B0604020202020204" pitchFamily="34" charset="0"/>
              </a:rPr>
              <a:t>Karl H. Vesper, New Venture Strategies, (Revised Edition), 1st Edition, © 1990. Reprinted by permission of Pearson Education, Inc., </a:t>
            </a:r>
            <a:r>
              <a:rPr lang="en-IN" sz="1200" b="0" i="0" u="none" strike="noStrike" kern="1200" baseline="0" dirty="0">
                <a:solidFill>
                  <a:schemeClr val="tx1"/>
                </a:solidFill>
                <a:latin typeface="Arial" panose="020B0604020202020204" pitchFamily="34" charset="0"/>
                <a:ea typeface="+mn-ea"/>
                <a:cs typeface="Arial" panose="020B0604020202020204" pitchFamily="34" charset="0"/>
              </a:rPr>
              <a:t>Upper Saddle River, NJ.</a:t>
            </a:r>
            <a:endParaRPr lang="en-IN" dirty="0"/>
          </a:p>
        </p:txBody>
      </p:sp>
      <p:sp>
        <p:nvSpPr>
          <p:cNvPr id="4" name="Slide Number Placeholder 3"/>
          <p:cNvSpPr>
            <a:spLocks noGrp="1"/>
          </p:cNvSpPr>
          <p:nvPr>
            <p:ph type="sldNum" sz="quarter" idx="10"/>
          </p:nvPr>
        </p:nvSpPr>
        <p:spPr/>
        <p:txBody>
          <a:bodyPr/>
          <a:lstStyle/>
          <a:p>
            <a:pPr>
              <a:defRPr/>
            </a:pPr>
            <a:fld id="{91CAE60C-72A0-D14D-8733-C13212F694AD}" type="slidenum">
              <a:rPr lang="en-US" smtClean="0"/>
              <a:pPr>
                <a:defRPr/>
              </a:pPr>
              <a:t>18</a:t>
            </a:fld>
            <a:endParaRPr lang="en-US" dirty="0"/>
          </a:p>
        </p:txBody>
      </p:sp>
    </p:spTree>
    <p:extLst>
      <p:ext uri="{BB962C8B-B14F-4D97-AF65-F5344CB8AC3E}">
        <p14:creationId xmlns:p14="http://schemas.microsoft.com/office/powerpoint/2010/main" val="36940558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8.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11.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Vertical Title-Photo">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BB2362A8-B35C-6344-168F-975FC4D6023C}"/>
              </a:ext>
              <a:ext uri="{C183D7F6-B498-43B3-948B-1728B52AA6E4}">
                <adec:decorative xmlns:adec="http://schemas.microsoft.com/office/drawing/2017/decorative" val="1"/>
              </a:ext>
            </a:extLst>
          </p:cNvPr>
          <p:cNvPicPr>
            <a:picLocks noChangeAspect="1"/>
          </p:cNvPicPr>
          <p:nvPr userDrawn="1"/>
        </p:nvPicPr>
        <p:blipFill rotWithShape="1">
          <a:blip r:embed="rId2"/>
          <a:srcRect r="1383"/>
          <a:stretch/>
        </p:blipFill>
        <p:spPr>
          <a:xfrm>
            <a:off x="0" y="0"/>
            <a:ext cx="1916219" cy="8547100"/>
          </a:xfrm>
          <a:prstGeom prst="rect">
            <a:avLst/>
          </a:prstGeom>
        </p:spPr>
      </p:pic>
      <p:sp>
        <p:nvSpPr>
          <p:cNvPr id="19" name="Rectangle 18">
            <a:extLst>
              <a:ext uri="{FF2B5EF4-FFF2-40B4-BE49-F238E27FC236}">
                <a16:creationId xmlns:a16="http://schemas.microsoft.com/office/drawing/2014/main" id="{CA12CD24-74CA-0905-D07A-23DF9DF44B5E}"/>
              </a:ext>
              <a:ext uri="{C183D7F6-B498-43B3-948B-1728B52AA6E4}">
                <adec:decorative xmlns:adec="http://schemas.microsoft.com/office/drawing/2017/decorative" val="1"/>
              </a:ext>
            </a:extLst>
          </p:cNvPr>
          <p:cNvSpPr/>
          <p:nvPr userDrawn="1"/>
        </p:nvSpPr>
        <p:spPr>
          <a:xfrm>
            <a:off x="0" y="8542867"/>
            <a:ext cx="1916247" cy="51731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1B3B6BF-2B16-86A0-06F6-306E154F9442}"/>
              </a:ext>
              <a:ext uri="{C183D7F6-B498-43B3-948B-1728B52AA6E4}">
                <adec:decorative xmlns:adec="http://schemas.microsoft.com/office/drawing/2017/decorative" val="1"/>
              </a:ext>
            </a:extLst>
          </p:cNvPr>
          <p:cNvSpPr/>
          <p:nvPr userDrawn="1"/>
        </p:nvSpPr>
        <p:spPr>
          <a:xfrm flipH="1">
            <a:off x="1916247"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36" name="Picture 35" descr="An aerial shot of Colorado State University campus">
            <a:extLst>
              <a:ext uri="{FF2B5EF4-FFF2-40B4-BE49-F238E27FC236}">
                <a16:creationId xmlns:a16="http://schemas.microsoft.com/office/drawing/2014/main" id="{D30282C0-5A37-362D-B1DC-BFE43AC19EDD}"/>
              </a:ext>
            </a:extLst>
          </p:cNvPr>
          <p:cNvPicPr>
            <a:picLocks noChangeAspect="1"/>
          </p:cNvPicPr>
          <p:nvPr userDrawn="1"/>
        </p:nvPicPr>
        <p:blipFill>
          <a:blip r:embed="rId3"/>
          <a:stretch>
            <a:fillRect/>
          </a:stretch>
        </p:blipFill>
        <p:spPr>
          <a:xfrm>
            <a:off x="2266439" y="-1"/>
            <a:ext cx="20578871" cy="13736203"/>
          </a:xfrm>
          <a:prstGeom prst="rect">
            <a:avLst/>
          </a:prstGeom>
        </p:spPr>
      </p:pic>
      <p:pic>
        <p:nvPicPr>
          <p:cNvPr id="39" name="Picture 38" descr="Colorado State University logo">
            <a:extLst>
              <a:ext uri="{FF2B5EF4-FFF2-40B4-BE49-F238E27FC236}">
                <a16:creationId xmlns:a16="http://schemas.microsoft.com/office/drawing/2014/main" id="{05598EE9-D485-D86F-A9DF-63BBA2F49AAF}"/>
              </a:ext>
            </a:extLst>
          </p:cNvPr>
          <p:cNvPicPr>
            <a:picLocks noChangeAspect="1"/>
          </p:cNvPicPr>
          <p:nvPr userDrawn="1"/>
        </p:nvPicPr>
        <p:blipFill>
          <a:blip r:embed="rId4"/>
          <a:stretch>
            <a:fillRect/>
          </a:stretch>
        </p:blipFill>
        <p:spPr>
          <a:xfrm>
            <a:off x="2942680" y="695055"/>
            <a:ext cx="5296465" cy="3465588"/>
          </a:xfrm>
          <a:prstGeom prst="rect">
            <a:avLst/>
          </a:prstGeom>
        </p:spPr>
      </p:pic>
      <p:sp>
        <p:nvSpPr>
          <p:cNvPr id="5" name="Title 1">
            <a:extLst>
              <a:ext uri="{FF2B5EF4-FFF2-40B4-BE49-F238E27FC236}">
                <a16:creationId xmlns:a16="http://schemas.microsoft.com/office/drawing/2014/main" id="{10EED9DF-CA52-CD7D-5F2A-469D8A2F8FF9}"/>
              </a:ext>
            </a:extLst>
          </p:cNvPr>
          <p:cNvSpPr>
            <a:spLocks noGrp="1"/>
          </p:cNvSpPr>
          <p:nvPr>
            <p:ph type="title" hasCustomPrompt="1"/>
          </p:nvPr>
        </p:nvSpPr>
        <p:spPr>
          <a:xfrm>
            <a:off x="9995338" y="3524880"/>
            <a:ext cx="11950262" cy="5078313"/>
          </a:xfrm>
        </p:spPr>
        <p:txBody>
          <a:bodyPr/>
          <a:lstStyle>
            <a:lvl1pPr>
              <a:defRPr sz="10600"/>
            </a:lvl1pPr>
          </a:lstStyle>
          <a:p>
            <a:r>
              <a:rPr lang="en-US" dirty="0"/>
              <a:t>Three-line</a:t>
            </a:r>
            <a:br>
              <a:rPr lang="en-US" dirty="0"/>
            </a:br>
            <a:r>
              <a:rPr lang="en-US" dirty="0"/>
              <a:t>Presentation</a:t>
            </a:r>
            <a:br>
              <a:rPr lang="en-US" dirty="0"/>
            </a:br>
            <a:r>
              <a:rPr lang="en-US" dirty="0"/>
              <a:t>Title</a:t>
            </a:r>
          </a:p>
        </p:txBody>
      </p:sp>
      <p:cxnSp>
        <p:nvCxnSpPr>
          <p:cNvPr id="3" name="Straight Connector 2">
            <a:extLst>
              <a:ext uri="{C183D7F6-B498-43B3-948B-1728B52AA6E4}">
                <adec:decorative xmlns:adec="http://schemas.microsoft.com/office/drawing/2017/decorative" val="1"/>
              </a:ext>
            </a:extLst>
          </p:cNvPr>
          <p:cNvCxnSpPr/>
          <p:nvPr userDrawn="1"/>
        </p:nvCxnSpPr>
        <p:spPr>
          <a:xfrm>
            <a:off x="9995338" y="9039224"/>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0"/>
          <p:cNvSpPr>
            <a:spLocks noGrp="1"/>
          </p:cNvSpPr>
          <p:nvPr>
            <p:ph type="body" sz="quarter" idx="12" hasCustomPrompt="1"/>
          </p:nvPr>
        </p:nvSpPr>
        <p:spPr>
          <a:xfrm>
            <a:off x="9995339" y="9475255"/>
            <a:ext cx="11950262" cy="750975"/>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17" name="Rectangle 16">
            <a:extLst>
              <a:ext uri="{FF2B5EF4-FFF2-40B4-BE49-F238E27FC236}">
                <a16:creationId xmlns:a16="http://schemas.microsoft.com/office/drawing/2014/main" id="{93E58544-6EFC-4319-575F-41CF6786511F}"/>
              </a:ext>
              <a:ext uri="{C183D7F6-B498-43B3-948B-1728B52AA6E4}">
                <adec:decorative xmlns:adec="http://schemas.microsoft.com/office/drawing/2017/decorative" val="1"/>
              </a:ext>
            </a:extLst>
          </p:cNvPr>
          <p:cNvSpPr/>
          <p:nvPr userDrawn="1"/>
        </p:nvSpPr>
        <p:spPr>
          <a:xfrm flipH="1">
            <a:off x="22845326"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251DD589-66DA-2560-7B34-287747EB1223}"/>
              </a:ext>
              <a:ext uri="{C183D7F6-B498-43B3-948B-1728B52AA6E4}">
                <adec:decorative xmlns:adec="http://schemas.microsoft.com/office/drawing/2017/decorative" val="1"/>
              </a:ext>
            </a:extLst>
          </p:cNvPr>
          <p:cNvGrpSpPr/>
          <p:nvPr userDrawn="1"/>
        </p:nvGrpSpPr>
        <p:grpSpPr>
          <a:xfrm>
            <a:off x="23195530" y="1"/>
            <a:ext cx="1191645" cy="3962400"/>
            <a:chOff x="23195532" y="179377"/>
            <a:chExt cx="1191645" cy="3952951"/>
          </a:xfrm>
        </p:grpSpPr>
        <p:sp>
          <p:nvSpPr>
            <p:cNvPr id="8" name="Rectangle 7">
              <a:extLst>
                <a:ext uri="{FF2B5EF4-FFF2-40B4-BE49-F238E27FC236}">
                  <a16:creationId xmlns:a16="http://schemas.microsoft.com/office/drawing/2014/main" id="{326362F0-052A-E80B-360A-0F46D76C684C}"/>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0BF2DAB-1C7F-87EA-DF8A-701A4C25A3EB}"/>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F244137-7879-AF2B-2E0D-AAEA8C7DDE72}"/>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477791B-4C41-7E9E-6085-EFCADA0331E2}"/>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FFC980BD-F417-0023-DD45-CB642CEB103B}"/>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175C76B-5CBC-4C1C-E590-DACB014C0D3B}"/>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43D121C1-3A58-31AE-ADD8-DD8863B68FE4}"/>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9" name="Picture 28">
            <a:extLst>
              <a:ext uri="{FF2B5EF4-FFF2-40B4-BE49-F238E27FC236}">
                <a16:creationId xmlns:a16="http://schemas.microsoft.com/office/drawing/2014/main" id="{2C9B660E-DADE-3297-F523-480C5756709A}"/>
              </a:ext>
              <a:ext uri="{C183D7F6-B498-43B3-948B-1728B52AA6E4}">
                <adec:decorative xmlns:adec="http://schemas.microsoft.com/office/drawing/2017/decorative" val="1"/>
              </a:ext>
            </a:extLst>
          </p:cNvPr>
          <p:cNvPicPr>
            <a:picLocks noChangeAspect="1"/>
          </p:cNvPicPr>
          <p:nvPr userDrawn="1"/>
        </p:nvPicPr>
        <p:blipFill rotWithShape="1">
          <a:blip r:embed="rId5"/>
          <a:srcRect l="1" r="39071"/>
          <a:stretch/>
        </p:blipFill>
        <p:spPr>
          <a:xfrm>
            <a:off x="23195519" y="3962400"/>
            <a:ext cx="1191643" cy="9753600"/>
          </a:xfrm>
          <a:prstGeom prst="rect">
            <a:avLst/>
          </a:prstGeom>
        </p:spPr>
      </p:pic>
    </p:spTree>
    <p:extLst>
      <p:ext uri="{BB962C8B-B14F-4D97-AF65-F5344CB8AC3E}">
        <p14:creationId xmlns:p14="http://schemas.microsoft.com/office/powerpoint/2010/main" val="1225530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Green-Photo">
    <p:bg>
      <p:bgRef idx="1001">
        <a:schemeClr val="bg2"/>
      </p:bgRef>
    </p:bg>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D0A87B4F-7A57-E116-2C45-32B14FC88C6A}"/>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46" name="Rectangle 45">
              <a:extLst>
                <a:ext uri="{FF2B5EF4-FFF2-40B4-BE49-F238E27FC236}">
                  <a16:creationId xmlns:a16="http://schemas.microsoft.com/office/drawing/2014/main" id="{AD57C644-FEBF-9113-5927-9768D8D0FA88}"/>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07479E8-DC92-2C2F-2918-38A097E19379}"/>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05C1430-9968-6D88-677F-2485BB14AA2D}"/>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16FD7B1-416E-CA00-31A7-5492FEF65339}"/>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7F717F7-BA67-3DBB-2C1E-93DE9423B187}"/>
                </a:ext>
              </a:extLst>
            </p:cNvPr>
            <p:cNvSpPr/>
            <p:nvPr userDrawn="1"/>
          </p:nvSpPr>
          <p:spPr>
            <a:xfrm rot="16200000">
              <a:off x="1960153"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C25C91A-E7D6-143F-8CBA-49C86F081711}"/>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C8BDCF05-9FAA-BE45-A86B-D65536E2DC65}"/>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D27DD14-79B6-BFA6-0DE1-4745077AD6EB}"/>
                </a:ext>
              </a:extLst>
            </p:cNvPr>
            <p:cNvSpPr/>
            <p:nvPr userDrawn="1"/>
          </p:nvSpPr>
          <p:spPr>
            <a:xfrm rot="16200000">
              <a:off x="366442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1A1E6A46-72DD-4620-11AD-B24A46E2CD4F}"/>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24740B9-0AFE-2A72-BAB4-CD9179B4E7B8}"/>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3ADCE63-3A13-C0C7-34A8-AF40FE52F293}"/>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63163F3F-7C4F-CC6B-99BC-F04D03D6ECD0}"/>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6F35307-AB69-FFBC-107C-F809DFE913FA}"/>
                </a:ext>
              </a:extLst>
            </p:cNvPr>
            <p:cNvSpPr/>
            <p:nvPr userDrawn="1"/>
          </p:nvSpPr>
          <p:spPr>
            <a:xfrm rot="16200000">
              <a:off x="650487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7" name="Picture 66">
            <a:extLst>
              <a:ext uri="{FF2B5EF4-FFF2-40B4-BE49-F238E27FC236}">
                <a16:creationId xmlns:a16="http://schemas.microsoft.com/office/drawing/2014/main" id="{92802A39-2259-D3B0-4A1A-54A6CD7C5BFA}"/>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59" name="Rectangle 58">
            <a:extLst>
              <a:ext uri="{FF2B5EF4-FFF2-40B4-BE49-F238E27FC236}">
                <a16:creationId xmlns:a16="http://schemas.microsoft.com/office/drawing/2014/main" id="{150F919F-2672-E7CF-2330-1BB4B37DD714}"/>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Placeholder 1">
            <a:extLst>
              <a:ext uri="{FF2B5EF4-FFF2-40B4-BE49-F238E27FC236}">
                <a16:creationId xmlns:a16="http://schemas.microsoft.com/office/drawing/2014/main" id="{433AA952-0C7C-D384-ECA1-9F6FD4F558E1}"/>
              </a:ext>
            </a:extLst>
          </p:cNvPr>
          <p:cNvSpPr>
            <a:spLocks noGrp="1"/>
          </p:cNvSpPr>
          <p:nvPr>
            <p:ph type="title" hasCustomPrompt="1"/>
          </p:nvPr>
        </p:nvSpPr>
        <p:spPr>
          <a:xfrm>
            <a:off x="1703404" y="4230666"/>
            <a:ext cx="12781375" cy="2893100"/>
          </a:xfrm>
          <a:prstGeom prst="rect">
            <a:avLst/>
          </a:prstGeom>
        </p:spPr>
        <p:txBody>
          <a:bodyPr vert="horz" wrap="square" lIns="91440" tIns="91440" rIns="91440" bIns="91440" rtlCol="0" anchor="b" anchorCtr="0">
            <a:spAutoFit/>
          </a:bodyPr>
          <a:lstStyle>
            <a:lvl1pPr>
              <a:defRPr>
                <a:solidFill>
                  <a:schemeClr val="tx1"/>
                </a:solidFill>
              </a:defRPr>
            </a:lvl1pPr>
          </a:lstStyle>
          <a:p>
            <a:r>
              <a:rPr lang="en-US" dirty="0"/>
              <a:t>Two-line</a:t>
            </a:r>
            <a:br>
              <a:rPr lang="en-US" dirty="0"/>
            </a:br>
            <a:r>
              <a:rPr lang="en-US" dirty="0"/>
              <a:t>Section Headline</a:t>
            </a:r>
          </a:p>
        </p:txBody>
      </p:sp>
      <p:sp>
        <p:nvSpPr>
          <p:cNvPr id="5" name="Text Placeholder 24">
            <a:extLst>
              <a:ext uri="{FF2B5EF4-FFF2-40B4-BE49-F238E27FC236}">
                <a16:creationId xmlns:a16="http://schemas.microsoft.com/office/drawing/2014/main" id="{60B6D903-D6D9-E95F-7AEF-BBE59B0BFF86}"/>
              </a:ext>
            </a:extLst>
          </p:cNvPr>
          <p:cNvSpPr>
            <a:spLocks noGrp="1"/>
          </p:cNvSpPr>
          <p:nvPr>
            <p:ph type="body" sz="quarter" idx="10" hasCustomPrompt="1"/>
          </p:nvPr>
        </p:nvSpPr>
        <p:spPr>
          <a:xfrm>
            <a:off x="1703404" y="7615747"/>
            <a:ext cx="12781375" cy="750975"/>
          </a:xfrm>
        </p:spPr>
        <p:txBody>
          <a:bodyPr wrap="square">
            <a:spAutoFit/>
          </a:bodyPr>
          <a:lstStyle>
            <a:lvl1pPr marL="0" indent="0">
              <a:buNone/>
              <a:defRPr sz="3200" baseline="0">
                <a:solidFill>
                  <a:schemeClr val="accent2"/>
                </a:solidFill>
              </a:defRPr>
            </a:lvl1pPr>
          </a:lstStyle>
          <a:p>
            <a:pPr lvl="0"/>
            <a:r>
              <a:rPr lang="en-US" dirty="0"/>
              <a:t>Section </a:t>
            </a:r>
            <a:r>
              <a:rPr lang="en-US" dirty="0" err="1"/>
              <a:t>subheadline</a:t>
            </a:r>
            <a:endParaRPr lang="en-US" dirty="0"/>
          </a:p>
        </p:txBody>
      </p:sp>
      <p:sp>
        <p:nvSpPr>
          <p:cNvPr id="44" name="Rectangle 43">
            <a:extLst>
              <a:ext uri="{FF2B5EF4-FFF2-40B4-BE49-F238E27FC236}">
                <a16:creationId xmlns:a16="http://schemas.microsoft.com/office/drawing/2014/main" id="{36D72AE4-7D75-438A-159A-A31D41A684C6}"/>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F03F0980-7265-5C47-BE68-98BD261ED4F7}"/>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pic>
        <p:nvPicPr>
          <p:cNvPr id="2" name="Picture 1" descr="Colorado State University symbol">
            <a:extLst>
              <a:ext uri="{FF2B5EF4-FFF2-40B4-BE49-F238E27FC236}">
                <a16:creationId xmlns:a16="http://schemas.microsoft.com/office/drawing/2014/main" id="{5B9E5C18-1C92-7803-DDA7-77DDBC2095B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0095518" y="4680740"/>
            <a:ext cx="3077304" cy="3077304"/>
          </a:xfrm>
          <a:prstGeom prst="rect">
            <a:avLst/>
          </a:prstGeom>
        </p:spPr>
      </p:pic>
      <p:pic>
        <p:nvPicPr>
          <p:cNvPr id="65" name="Picture 64">
            <a:extLst>
              <a:ext uri="{FF2B5EF4-FFF2-40B4-BE49-F238E27FC236}">
                <a16:creationId xmlns:a16="http://schemas.microsoft.com/office/drawing/2014/main" id="{674329DB-9EDD-8725-56C0-72C326694088}"/>
              </a:ext>
              <a:ext uri="{C183D7F6-B498-43B3-948B-1728B52AA6E4}">
                <adec:decorative xmlns:adec="http://schemas.microsoft.com/office/drawing/2017/decorative" val="1"/>
              </a:ext>
            </a:extLst>
          </p:cNvPr>
          <p:cNvPicPr>
            <a:picLocks noChangeAspect="1"/>
          </p:cNvPicPr>
          <p:nvPr userDrawn="1"/>
        </p:nvPicPr>
        <p:blipFill>
          <a:blip r:embed="rId5"/>
          <a:stretch>
            <a:fillRect/>
          </a:stretch>
        </p:blipFill>
        <p:spPr>
          <a:xfrm>
            <a:off x="-1" y="11279231"/>
            <a:ext cx="11866555" cy="2436768"/>
          </a:xfrm>
          <a:prstGeom prst="rect">
            <a:avLst/>
          </a:prstGeom>
        </p:spPr>
      </p:pic>
      <p:pic>
        <p:nvPicPr>
          <p:cNvPr id="75" name="Picture 74" descr="A landscape with trees and mountains in the background&#10;&#10;Description automatically generated">
            <a:extLst>
              <a:ext uri="{FF2B5EF4-FFF2-40B4-BE49-F238E27FC236}">
                <a16:creationId xmlns:a16="http://schemas.microsoft.com/office/drawing/2014/main" id="{30E7D063-4617-D2BD-9DE7-7C737655E094}"/>
              </a:ext>
            </a:extLst>
          </p:cNvPr>
          <p:cNvPicPr>
            <a:picLocks noChangeAspect="1"/>
          </p:cNvPicPr>
          <p:nvPr userDrawn="1"/>
        </p:nvPicPr>
        <p:blipFill rotWithShape="1">
          <a:blip r:embed="rId6"/>
          <a:srcRect t="-1" b="156"/>
          <a:stretch/>
        </p:blipFill>
        <p:spPr>
          <a:xfrm>
            <a:off x="11866554" y="11279231"/>
            <a:ext cx="12520621" cy="2436768"/>
          </a:xfrm>
          <a:prstGeom prst="rect">
            <a:avLst/>
          </a:prstGeom>
        </p:spPr>
      </p:pic>
      <p:sp>
        <p:nvSpPr>
          <p:cNvPr id="6" name="Slide Number Placeholder 3">
            <a:extLst>
              <a:ext uri="{FF2B5EF4-FFF2-40B4-BE49-F238E27FC236}">
                <a16:creationId xmlns:a16="http://schemas.microsoft.com/office/drawing/2014/main" id="{88FFE2DF-4195-F5AF-C13C-36CE7BF15695}"/>
              </a:ext>
            </a:extLst>
          </p:cNvPr>
          <p:cNvSpPr>
            <a:spLocks noGrp="1"/>
          </p:cNvSpPr>
          <p:nvPr>
            <p:ph type="sldNum" sz="quarter" idx="4"/>
          </p:nvPr>
        </p:nvSpPr>
        <p:spPr>
          <a:xfrm>
            <a:off x="247140" y="13024017"/>
            <a:ext cx="924316" cy="444843"/>
          </a:xfrm>
          <a:prstGeom prst="rect">
            <a:avLst/>
          </a:prstGeom>
        </p:spPr>
        <p:txBody>
          <a:bodyPr vert="horz" lIns="91440" tIns="45720" rIns="91440" bIns="45720" rtlCol="0" anchor="ctr"/>
          <a:lstStyle>
            <a:lvl1pPr algn="l">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5410845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Green">
    <p:bg>
      <p:bgPr>
        <a:solidFill>
          <a:schemeClr val="tx2"/>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84C5DCFD-8E50-0E34-6511-17C6AF3AF62D}"/>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39" name="Rectangle 38">
              <a:extLst>
                <a:ext uri="{FF2B5EF4-FFF2-40B4-BE49-F238E27FC236}">
                  <a16:creationId xmlns:a16="http://schemas.microsoft.com/office/drawing/2014/main" id="{2C93CB56-B18F-AC2B-07FA-E327477319F1}"/>
                </a:ext>
              </a:extLst>
            </p:cNvPr>
            <p:cNvSpPr/>
            <p:nvPr userDrawn="1"/>
          </p:nvSpPr>
          <p:spPr>
            <a:xfrm rot="16200000">
              <a:off x="-31221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7EA4EAD-14FD-0B28-80CE-E58319CD5295}"/>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5D85398-5510-C23C-4599-548EAB3C0372}"/>
                </a:ext>
              </a:extLst>
            </p:cNvPr>
            <p:cNvSpPr/>
            <p:nvPr userDrawn="1"/>
          </p:nvSpPr>
          <p:spPr>
            <a:xfrm rot="16200000">
              <a:off x="82397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A023E23-4CF0-2687-7015-75045B5BC79E}"/>
                </a:ext>
              </a:extLst>
            </p:cNvPr>
            <p:cNvSpPr/>
            <p:nvPr userDrawn="1"/>
          </p:nvSpPr>
          <p:spPr>
            <a:xfrm rot="16200000">
              <a:off x="1392062"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BACFA773-B3D3-CA22-E73B-2E187CE9110A}"/>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76563EC6-526A-898E-1767-530D884EAC64}"/>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C1FAB3A-AEC6-1661-22DC-1A08925AC506}"/>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DCA74DA-15F1-3C92-AC34-90D525C3E823}"/>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6D78D92-995C-D6A8-FF27-DF556469F0B9}"/>
                </a:ext>
              </a:extLst>
            </p:cNvPr>
            <p:cNvSpPr/>
            <p:nvPr userDrawn="1"/>
          </p:nvSpPr>
          <p:spPr>
            <a:xfrm rot="16200000">
              <a:off x="4232517"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ED26EE1-6D1D-C765-2643-A5B8D2CF1065}"/>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56B6B76-27D4-A7B5-C6F2-231D80228249}"/>
                </a:ext>
              </a:extLst>
            </p:cNvPr>
            <p:cNvSpPr/>
            <p:nvPr userDrawn="1"/>
          </p:nvSpPr>
          <p:spPr>
            <a:xfrm rot="16200000">
              <a:off x="5368699"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913B34D3-83D6-C0FE-B940-F2777F520BE3}"/>
                </a:ext>
              </a:extLst>
            </p:cNvPr>
            <p:cNvSpPr/>
            <p:nvPr userDrawn="1"/>
          </p:nvSpPr>
          <p:spPr>
            <a:xfrm rot="16200000">
              <a:off x="5936790"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19A497C-BE2A-8D40-9B83-F6EB98B5FDF9}"/>
                </a:ext>
              </a:extLst>
            </p:cNvPr>
            <p:cNvSpPr/>
            <p:nvPr userDrawn="1"/>
          </p:nvSpPr>
          <p:spPr>
            <a:xfrm rot="16200000">
              <a:off x="650487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A1A19627-FAD9-25D7-76F5-FEC1CE8C3F3F}"/>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32" name="Rectangle 31">
            <a:extLst>
              <a:ext uri="{FF2B5EF4-FFF2-40B4-BE49-F238E27FC236}">
                <a16:creationId xmlns:a16="http://schemas.microsoft.com/office/drawing/2014/main" id="{AB4C97F1-160B-3523-A33A-03C80EC7CBD5}"/>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Placeholder 1">
            <a:extLst>
              <a:ext uri="{FF2B5EF4-FFF2-40B4-BE49-F238E27FC236}">
                <a16:creationId xmlns:a16="http://schemas.microsoft.com/office/drawing/2014/main" id="{AA77D9F0-19AB-8C54-BB91-2A8C7E3977D3}"/>
              </a:ext>
            </a:extLst>
          </p:cNvPr>
          <p:cNvSpPr>
            <a:spLocks noGrp="1"/>
          </p:cNvSpPr>
          <p:nvPr>
            <p:ph type="title" hasCustomPrompt="1"/>
          </p:nvPr>
        </p:nvSpPr>
        <p:spPr>
          <a:xfrm>
            <a:off x="1703404" y="4233175"/>
            <a:ext cx="12781375" cy="2893100"/>
          </a:xfrm>
          <a:prstGeom prst="rect">
            <a:avLst/>
          </a:prstGeom>
        </p:spPr>
        <p:txBody>
          <a:bodyPr vert="horz" wrap="square" lIns="91440" tIns="91440" rIns="91440" bIns="91440" rtlCol="0" anchor="b" anchorCtr="0">
            <a:spAutoFit/>
          </a:bodyPr>
          <a:lstStyle>
            <a:lvl1pPr>
              <a:defRPr>
                <a:solidFill>
                  <a:schemeClr val="bg1"/>
                </a:solidFill>
              </a:defRPr>
            </a:lvl1pPr>
          </a:lstStyle>
          <a:p>
            <a:r>
              <a:rPr lang="en-US" dirty="0"/>
              <a:t>Two-line</a:t>
            </a:r>
            <a:br>
              <a:rPr lang="en-US" dirty="0"/>
            </a:br>
            <a:r>
              <a:rPr lang="en-US" dirty="0"/>
              <a:t>Section Headline</a:t>
            </a:r>
          </a:p>
        </p:txBody>
      </p:sp>
      <p:sp>
        <p:nvSpPr>
          <p:cNvPr id="5" name="Text Placeholder 24">
            <a:extLst>
              <a:ext uri="{FF2B5EF4-FFF2-40B4-BE49-F238E27FC236}">
                <a16:creationId xmlns:a16="http://schemas.microsoft.com/office/drawing/2014/main" id="{1EE2248E-7F37-648B-CC77-345582D19915}"/>
              </a:ext>
            </a:extLst>
          </p:cNvPr>
          <p:cNvSpPr>
            <a:spLocks noGrp="1"/>
          </p:cNvSpPr>
          <p:nvPr>
            <p:ph type="body" sz="quarter" idx="10" hasCustomPrompt="1"/>
          </p:nvPr>
        </p:nvSpPr>
        <p:spPr>
          <a:xfrm>
            <a:off x="1703404" y="7618256"/>
            <a:ext cx="12781375" cy="750975"/>
          </a:xfrm>
        </p:spPr>
        <p:txBody>
          <a:bodyPr wrap="square">
            <a:spAutoFit/>
          </a:bodyPr>
          <a:lstStyle>
            <a:lvl1pPr marL="0" indent="0">
              <a:buNone/>
              <a:defRPr sz="3200" baseline="0">
                <a:solidFill>
                  <a:schemeClr val="accent2"/>
                </a:solidFill>
              </a:defRPr>
            </a:lvl1pPr>
          </a:lstStyle>
          <a:p>
            <a:pPr lvl="0"/>
            <a:r>
              <a:rPr lang="en-US" dirty="0"/>
              <a:t>Section </a:t>
            </a:r>
            <a:r>
              <a:rPr lang="en-US" dirty="0" err="1"/>
              <a:t>subheadline</a:t>
            </a:r>
            <a:endParaRPr lang="en-US" dirty="0"/>
          </a:p>
        </p:txBody>
      </p:sp>
      <p:sp>
        <p:nvSpPr>
          <p:cNvPr id="17" name="Rectangle 16">
            <a:extLst>
              <a:ext uri="{FF2B5EF4-FFF2-40B4-BE49-F238E27FC236}">
                <a16:creationId xmlns:a16="http://schemas.microsoft.com/office/drawing/2014/main" id="{FD0B0AE0-E249-ED95-8E45-9A6ECFA106CC}"/>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D9353248-0DFE-5786-3EB4-38ECB7019074}"/>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pic>
        <p:nvPicPr>
          <p:cNvPr id="2" name="Picture 1" descr="Colorado State University symbol">
            <a:extLst>
              <a:ext uri="{FF2B5EF4-FFF2-40B4-BE49-F238E27FC236}">
                <a16:creationId xmlns:a16="http://schemas.microsoft.com/office/drawing/2014/main" id="{43ECF808-D3BE-4641-8561-5991299CBEF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0095518" y="4680740"/>
            <a:ext cx="3077304" cy="3077304"/>
          </a:xfrm>
          <a:prstGeom prst="rect">
            <a:avLst/>
          </a:prstGeom>
        </p:spPr>
      </p:pic>
      <p:pic>
        <p:nvPicPr>
          <p:cNvPr id="36" name="Picture 35">
            <a:extLst>
              <a:ext uri="{FF2B5EF4-FFF2-40B4-BE49-F238E27FC236}">
                <a16:creationId xmlns:a16="http://schemas.microsoft.com/office/drawing/2014/main" id="{4491971E-EC47-BAB2-F1BB-CF91536EC1B8}"/>
              </a:ext>
              <a:ext uri="{C183D7F6-B498-43B3-948B-1728B52AA6E4}">
                <adec:decorative xmlns:adec="http://schemas.microsoft.com/office/drawing/2017/decorative" val="1"/>
              </a:ext>
            </a:extLst>
          </p:cNvPr>
          <p:cNvPicPr>
            <a:picLocks noChangeAspect="1"/>
          </p:cNvPicPr>
          <p:nvPr userDrawn="1"/>
        </p:nvPicPr>
        <p:blipFill>
          <a:blip r:embed="rId5"/>
          <a:stretch>
            <a:fillRect/>
          </a:stretch>
        </p:blipFill>
        <p:spPr>
          <a:xfrm>
            <a:off x="-1" y="11279232"/>
            <a:ext cx="11866555" cy="2436768"/>
          </a:xfrm>
          <a:prstGeom prst="rect">
            <a:avLst/>
          </a:prstGeom>
        </p:spPr>
      </p:pic>
      <p:sp>
        <p:nvSpPr>
          <p:cNvPr id="52" name="Picture Placeholder 9">
            <a:extLst>
              <a:ext uri="{FF2B5EF4-FFF2-40B4-BE49-F238E27FC236}">
                <a16:creationId xmlns:a16="http://schemas.microsoft.com/office/drawing/2014/main" id="{BFE76D5A-50D9-62AB-C9BD-7DCEA851529D}"/>
              </a:ext>
            </a:extLst>
          </p:cNvPr>
          <p:cNvSpPr>
            <a:spLocks noGrp="1"/>
          </p:cNvSpPr>
          <p:nvPr>
            <p:ph type="pic" sz="quarter" idx="17" hasCustomPrompt="1"/>
          </p:nvPr>
        </p:nvSpPr>
        <p:spPr>
          <a:xfrm>
            <a:off x="11866554" y="11279232"/>
            <a:ext cx="12486238" cy="2436768"/>
          </a:xfrm>
        </p:spPr>
        <p:txBody>
          <a:bodyPr anchor="ctr" anchorCtr="0">
            <a:noAutofit/>
          </a:bodyPr>
          <a:lstStyle>
            <a:lvl1pPr marL="0" indent="0" algn="ctr">
              <a:buNone/>
              <a:defRPr>
                <a:solidFill>
                  <a:schemeClr val="bg1"/>
                </a:solidFill>
              </a:defRPr>
            </a:lvl1pPr>
          </a:lstStyle>
          <a:p>
            <a:r>
              <a:rPr lang="en-US"/>
              <a:t>Click to insert photo</a:t>
            </a:r>
          </a:p>
        </p:txBody>
      </p:sp>
      <p:sp>
        <p:nvSpPr>
          <p:cNvPr id="6" name="Slide Number Placeholder 3">
            <a:extLst>
              <a:ext uri="{FF2B5EF4-FFF2-40B4-BE49-F238E27FC236}">
                <a16:creationId xmlns:a16="http://schemas.microsoft.com/office/drawing/2014/main" id="{3CD1A3F4-56E6-44A2-F6BA-77EC11C8529F}"/>
              </a:ext>
            </a:extLst>
          </p:cNvPr>
          <p:cNvSpPr>
            <a:spLocks noGrp="1"/>
          </p:cNvSpPr>
          <p:nvPr>
            <p:ph type="sldNum" sz="quarter" idx="4"/>
          </p:nvPr>
        </p:nvSpPr>
        <p:spPr>
          <a:xfrm>
            <a:off x="247140" y="13024017"/>
            <a:ext cx="924316" cy="444843"/>
          </a:xfrm>
          <a:prstGeom prst="rect">
            <a:avLst/>
          </a:prstGeom>
        </p:spPr>
        <p:txBody>
          <a:bodyPr vert="horz" lIns="91440" tIns="45720" rIns="91440" bIns="45720" rtlCol="0" anchor="ctr"/>
          <a:lstStyle>
            <a:lvl1pPr algn="l">
              <a:defRPr sz="2800">
                <a:solidFill>
                  <a:schemeClr val="bg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88615437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idebar and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4CA485E-0E8B-9F15-5F04-03D336D7F488}"/>
              </a:ext>
              <a:ext uri="{C183D7F6-B498-43B3-948B-1728B52AA6E4}">
                <adec:decorative xmlns:adec="http://schemas.microsoft.com/office/drawing/2017/decorative" val="1"/>
              </a:ext>
            </a:extLst>
          </p:cNvPr>
          <p:cNvPicPr>
            <a:picLocks noChangeAspect="1"/>
          </p:cNvPicPr>
          <p:nvPr userDrawn="1"/>
        </p:nvPicPr>
        <p:blipFill rotWithShape="1">
          <a:blip r:embed="rId2"/>
          <a:srcRect r="84048"/>
          <a:stretch/>
        </p:blipFill>
        <p:spPr>
          <a:xfrm>
            <a:off x="1587" y="0"/>
            <a:ext cx="3889929" cy="13716893"/>
          </a:xfrm>
          <a:prstGeom prst="rect">
            <a:avLst/>
          </a:prstGeom>
        </p:spPr>
      </p:pic>
      <p:sp>
        <p:nvSpPr>
          <p:cNvPr id="14" name="Rectangle 13">
            <a:extLst>
              <a:ext uri="{FF2B5EF4-FFF2-40B4-BE49-F238E27FC236}">
                <a16:creationId xmlns:a16="http://schemas.microsoft.com/office/drawing/2014/main" id="{4AED3097-84AA-5862-F8D0-BC7207A1C562}"/>
              </a:ext>
              <a:ext uri="{C183D7F6-B498-43B3-948B-1728B52AA6E4}">
                <adec:decorative xmlns:adec="http://schemas.microsoft.com/office/drawing/2017/decorative" val="1"/>
              </a:ext>
            </a:extLst>
          </p:cNvPr>
          <p:cNvSpPr/>
          <p:nvPr userDrawn="1"/>
        </p:nvSpPr>
        <p:spPr>
          <a:xfrm>
            <a:off x="3849950" y="0"/>
            <a:ext cx="467841"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descr="Colorado State University symbol">
            <a:extLst>
              <a:ext uri="{FF2B5EF4-FFF2-40B4-BE49-F238E27FC236}">
                <a16:creationId xmlns:a16="http://schemas.microsoft.com/office/drawing/2014/main" id="{F146F9C0-7E8C-BFF4-F322-1B9DE073D60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360856" y="11592396"/>
            <a:ext cx="1446028" cy="1446028"/>
          </a:xfrm>
          <a:prstGeom prst="rect">
            <a:avLst/>
          </a:prstGeom>
        </p:spPr>
      </p:pic>
      <p:pic>
        <p:nvPicPr>
          <p:cNvPr id="10" name="Picture 9">
            <a:extLst>
              <a:ext uri="{FF2B5EF4-FFF2-40B4-BE49-F238E27FC236}">
                <a16:creationId xmlns:a16="http://schemas.microsoft.com/office/drawing/2014/main" id="{54A24BEA-BB70-0A76-015A-8BFD7EB868D7}"/>
              </a:ext>
              <a:ext uri="{C183D7F6-B498-43B3-948B-1728B52AA6E4}">
                <adec:decorative xmlns:adec="http://schemas.microsoft.com/office/drawing/2017/decorative" val="1"/>
              </a:ext>
            </a:extLst>
          </p:cNvPr>
          <p:cNvPicPr>
            <a:picLocks noChangeAspect="1"/>
          </p:cNvPicPr>
          <p:nvPr userDrawn="1"/>
        </p:nvPicPr>
        <p:blipFill rotWithShape="1">
          <a:blip r:embed="rId2"/>
          <a:srcRect l="15952" b="89458"/>
          <a:stretch/>
        </p:blipFill>
        <p:spPr>
          <a:xfrm>
            <a:off x="3891515" y="1"/>
            <a:ext cx="20495659" cy="1446028"/>
          </a:xfrm>
          <a:prstGeom prst="rect">
            <a:avLst/>
          </a:prstGeom>
        </p:spPr>
      </p:pic>
      <p:sp>
        <p:nvSpPr>
          <p:cNvPr id="16" name="Title 1">
            <a:extLst>
              <a:ext uri="{FF2B5EF4-FFF2-40B4-BE49-F238E27FC236}">
                <a16:creationId xmlns:a16="http://schemas.microsoft.com/office/drawing/2014/main" id="{38E4A518-5FA6-422E-78D3-21ABCD78F9AA}"/>
              </a:ext>
            </a:extLst>
          </p:cNvPr>
          <p:cNvSpPr>
            <a:spLocks noGrp="1"/>
          </p:cNvSpPr>
          <p:nvPr>
            <p:ph type="title" hasCustomPrompt="1"/>
          </p:nvPr>
        </p:nvSpPr>
        <p:spPr>
          <a:xfrm>
            <a:off x="5396340" y="2077755"/>
            <a:ext cx="17921045" cy="1538883"/>
          </a:xfrm>
        </p:spPr>
        <p:txBody>
          <a:bodyPr anchor="t" anchorCtr="0"/>
          <a:lstStyle>
            <a:lvl1pPr>
              <a:defRPr>
                <a:solidFill>
                  <a:schemeClr val="tx2"/>
                </a:solidFill>
              </a:defRPr>
            </a:lvl1pPr>
          </a:lstStyle>
          <a:p>
            <a:r>
              <a:rPr lang="en-US" dirty="0"/>
              <a:t>Headline</a:t>
            </a:r>
          </a:p>
        </p:txBody>
      </p:sp>
      <p:sp>
        <p:nvSpPr>
          <p:cNvPr id="17" name="Content Placeholder 2">
            <a:extLst>
              <a:ext uri="{FF2B5EF4-FFF2-40B4-BE49-F238E27FC236}">
                <a16:creationId xmlns:a16="http://schemas.microsoft.com/office/drawing/2014/main" id="{1BEA90C6-8F52-877D-2151-41D9FA2F2EC9}"/>
              </a:ext>
            </a:extLst>
          </p:cNvPr>
          <p:cNvSpPr>
            <a:spLocks noGrp="1"/>
          </p:cNvSpPr>
          <p:nvPr>
            <p:ph idx="1" hasCustomPrompt="1"/>
          </p:nvPr>
        </p:nvSpPr>
        <p:spPr>
          <a:xfrm>
            <a:off x="5396339" y="4010336"/>
            <a:ext cx="17921045"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2" name="Slide Number Placeholder 3">
            <a:extLst>
              <a:ext uri="{FF2B5EF4-FFF2-40B4-BE49-F238E27FC236}">
                <a16:creationId xmlns:a16="http://schemas.microsoft.com/office/drawing/2014/main" id="{2F596587-5715-BFF7-0FFD-2D41193E6F8C}"/>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931004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op Bar and Conten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3307C8-7062-4247-432A-F4259380A629}"/>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587" y="0"/>
            <a:ext cx="24385588" cy="13716893"/>
          </a:xfrm>
          <a:prstGeom prst="rect">
            <a:avLst/>
          </a:prstGeom>
        </p:spPr>
      </p:pic>
      <p:pic>
        <p:nvPicPr>
          <p:cNvPr id="8" name="Picture 7" descr="Colorado State University symbol">
            <a:extLst>
              <a:ext uri="{FF2B5EF4-FFF2-40B4-BE49-F238E27FC236}">
                <a16:creationId xmlns:a16="http://schemas.microsoft.com/office/drawing/2014/main" id="{D12D5377-6199-8F49-2CFD-D9431C0036B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1518468" y="1348236"/>
            <a:ext cx="1446028" cy="1446028"/>
          </a:xfrm>
          <a:prstGeom prst="rect">
            <a:avLst/>
          </a:prstGeom>
        </p:spPr>
      </p:pic>
      <p:sp>
        <p:nvSpPr>
          <p:cNvPr id="5" name="Title 1">
            <a:extLst>
              <a:ext uri="{FF2B5EF4-FFF2-40B4-BE49-F238E27FC236}">
                <a16:creationId xmlns:a16="http://schemas.microsoft.com/office/drawing/2014/main" id="{6395FAC7-B012-3C90-E0FE-8D2DFAB15762}"/>
              </a:ext>
            </a:extLst>
          </p:cNvPr>
          <p:cNvSpPr>
            <a:spLocks noGrp="1"/>
          </p:cNvSpPr>
          <p:nvPr>
            <p:ph type="title" hasCustomPrompt="1"/>
          </p:nvPr>
        </p:nvSpPr>
        <p:spPr>
          <a:xfrm>
            <a:off x="1619470" y="3409600"/>
            <a:ext cx="21876635" cy="1538883"/>
          </a:xfrm>
        </p:spPr>
        <p:txBody>
          <a:bodyPr anchor="t" anchorCtr="0"/>
          <a:lstStyle>
            <a:lvl1pPr>
              <a:defRPr>
                <a:solidFill>
                  <a:schemeClr val="tx2"/>
                </a:solidFill>
              </a:defRPr>
            </a:lvl1pPr>
          </a:lstStyle>
          <a:p>
            <a:r>
              <a:rPr lang="en-US" dirty="0"/>
              <a:t>Headline</a:t>
            </a:r>
          </a:p>
        </p:txBody>
      </p:sp>
      <p:sp>
        <p:nvSpPr>
          <p:cNvPr id="6" name="Content Placeholder 2">
            <a:extLst>
              <a:ext uri="{FF2B5EF4-FFF2-40B4-BE49-F238E27FC236}">
                <a16:creationId xmlns:a16="http://schemas.microsoft.com/office/drawing/2014/main" id="{F42DC5F9-E376-15D2-E4CF-2350E427D737}"/>
              </a:ext>
            </a:extLst>
          </p:cNvPr>
          <p:cNvSpPr>
            <a:spLocks noGrp="1"/>
          </p:cNvSpPr>
          <p:nvPr>
            <p:ph idx="1" hasCustomPrompt="1"/>
          </p:nvPr>
        </p:nvSpPr>
        <p:spPr>
          <a:xfrm>
            <a:off x="1619469" y="5342182"/>
            <a:ext cx="21876635"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2" name="Slide Number Placeholder 3">
            <a:extLst>
              <a:ext uri="{FF2B5EF4-FFF2-40B4-BE49-F238E27FC236}">
                <a16:creationId xmlns:a16="http://schemas.microsoft.com/office/drawing/2014/main" id="{8397D50F-C7A3-D938-FD4B-49B55C368118}"/>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29012016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and Content">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8CB91771-9A35-C216-664E-38CB67BC30F1}"/>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587" y="0"/>
            <a:ext cx="24385588" cy="13716893"/>
          </a:xfrm>
          <a:prstGeom prst="rect">
            <a:avLst/>
          </a:prstGeom>
        </p:spPr>
      </p:pic>
      <p:sp>
        <p:nvSpPr>
          <p:cNvPr id="20" name="Title Placeholder 1"/>
          <p:cNvSpPr>
            <a:spLocks noGrp="1"/>
          </p:cNvSpPr>
          <p:nvPr>
            <p:ph type="title" hasCustomPrompt="1"/>
          </p:nvPr>
        </p:nvSpPr>
        <p:spPr>
          <a:xfrm>
            <a:off x="15333653" y="5501526"/>
            <a:ext cx="7129454" cy="2318844"/>
          </a:xfrm>
          <a:prstGeom prst="rect">
            <a:avLst/>
          </a:prstGeom>
        </p:spPr>
        <p:txBody>
          <a:bodyPr vert="horz" wrap="square" lIns="101858" tIns="50929" rIns="101858" bIns="50929" rtlCol="0" anchor="t" anchorCtr="0">
            <a:spAutoFit/>
          </a:bodyPr>
          <a:lstStyle>
            <a:lvl1pPr>
              <a:defRPr sz="7200"/>
            </a:lvl1pPr>
          </a:lstStyle>
          <a:p>
            <a:r>
              <a:rPr lang="en-US" dirty="0"/>
              <a:t>Two-line</a:t>
            </a:r>
            <a:br>
              <a:rPr lang="en-US" dirty="0"/>
            </a:br>
            <a:r>
              <a:rPr lang="en-US" dirty="0"/>
              <a:t>Headline</a:t>
            </a:r>
          </a:p>
        </p:txBody>
      </p:sp>
      <p:sp>
        <p:nvSpPr>
          <p:cNvPr id="4" name="Text Placeholder 3"/>
          <p:cNvSpPr>
            <a:spLocks noGrp="1"/>
          </p:cNvSpPr>
          <p:nvPr>
            <p:ph type="body" sz="quarter" idx="11" hasCustomPrompt="1"/>
          </p:nvPr>
        </p:nvSpPr>
        <p:spPr>
          <a:xfrm>
            <a:off x="15333653" y="8214474"/>
            <a:ext cx="7129454" cy="695255"/>
          </a:xfrm>
        </p:spPr>
        <p:txBody>
          <a:bodyPr wrap="square">
            <a:spAutoFit/>
          </a:bodyPr>
          <a:lstStyle>
            <a:lvl1pPr marL="0" indent="0" algn="l">
              <a:lnSpc>
                <a:spcPct val="114000"/>
              </a:lnSpc>
              <a:buNone/>
              <a:defRPr/>
            </a:lvl1pPr>
          </a:lstStyle>
          <a:p>
            <a:pPr lvl="0"/>
            <a:r>
              <a:rPr lang="en-US" dirty="0"/>
              <a:t>Copy</a:t>
            </a:r>
          </a:p>
        </p:txBody>
      </p:sp>
      <p:sp>
        <p:nvSpPr>
          <p:cNvPr id="3" name="Chart Placeholder 2"/>
          <p:cNvSpPr>
            <a:spLocks noGrp="1"/>
          </p:cNvSpPr>
          <p:nvPr>
            <p:ph type="chart" sz="quarter" idx="12" hasCustomPrompt="1"/>
          </p:nvPr>
        </p:nvSpPr>
        <p:spPr>
          <a:xfrm>
            <a:off x="2140721" y="2173027"/>
            <a:ext cx="12112761" cy="9714173"/>
          </a:xfrm>
        </p:spPr>
        <p:txBody>
          <a:bodyPr anchor="ctr" anchorCtr="0">
            <a:normAutofit/>
          </a:bodyPr>
          <a:lstStyle>
            <a:lvl1pPr marL="0" indent="0" algn="ctr">
              <a:buNone/>
              <a:defRPr/>
            </a:lvl1pPr>
          </a:lstStyle>
          <a:p>
            <a:r>
              <a:rPr lang="en-US"/>
              <a:t>Click to add chart</a:t>
            </a:r>
          </a:p>
        </p:txBody>
      </p:sp>
      <p:sp>
        <p:nvSpPr>
          <p:cNvPr id="2" name="Slide Number Placeholder 3">
            <a:extLst>
              <a:ext uri="{FF2B5EF4-FFF2-40B4-BE49-F238E27FC236}">
                <a16:creationId xmlns:a16="http://schemas.microsoft.com/office/drawing/2014/main" id="{00A5CD19-1082-1512-97C9-96B79AEE0DD7}"/>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8702456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and Sidebar-Mountains">
    <p:bg>
      <p:bgRef idx="1001">
        <a:schemeClr val="bg2"/>
      </p:bgRef>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0CC1413D-AA80-5916-E18A-87102AB436F5}"/>
              </a:ext>
              <a:ext uri="{C183D7F6-B498-43B3-948B-1728B52AA6E4}">
                <adec:decorative xmlns:adec="http://schemas.microsoft.com/office/drawing/2017/decorative" val="1"/>
              </a:ext>
            </a:extLst>
          </p:cNvPr>
          <p:cNvPicPr>
            <a:picLocks noChangeAspect="1"/>
          </p:cNvPicPr>
          <p:nvPr userDrawn="1"/>
        </p:nvPicPr>
        <p:blipFill rotWithShape="1">
          <a:blip r:embed="rId2"/>
          <a:srcRect l="-1" r="93100"/>
          <a:stretch/>
        </p:blipFill>
        <p:spPr>
          <a:xfrm>
            <a:off x="1587" y="0"/>
            <a:ext cx="1682772" cy="13716893"/>
          </a:xfrm>
          <a:prstGeom prst="rect">
            <a:avLst/>
          </a:prstGeom>
        </p:spPr>
      </p:pic>
      <p:pic>
        <p:nvPicPr>
          <p:cNvPr id="17" name="Picture 16">
            <a:extLst>
              <a:ext uri="{FF2B5EF4-FFF2-40B4-BE49-F238E27FC236}">
                <a16:creationId xmlns:a16="http://schemas.microsoft.com/office/drawing/2014/main" id="{264458B6-0897-B08E-BD63-D027D5128B57}"/>
              </a:ext>
              <a:ext uri="{C183D7F6-B498-43B3-948B-1728B52AA6E4}">
                <adec:decorative xmlns:adec="http://schemas.microsoft.com/office/drawing/2017/decorative" val="1"/>
              </a:ext>
            </a:extLst>
          </p:cNvPr>
          <p:cNvPicPr>
            <a:picLocks noChangeAspect="1"/>
          </p:cNvPicPr>
          <p:nvPr userDrawn="1"/>
        </p:nvPicPr>
        <p:blipFill rotWithShape="1">
          <a:blip r:embed="rId2"/>
          <a:srcRect l="6900" t="80305" r="5216"/>
          <a:stretch/>
        </p:blipFill>
        <p:spPr>
          <a:xfrm>
            <a:off x="1684359" y="11015330"/>
            <a:ext cx="21430822" cy="2701563"/>
          </a:xfrm>
          <a:prstGeom prst="rect">
            <a:avLst/>
          </a:prstGeom>
        </p:spPr>
      </p:pic>
      <p:sp>
        <p:nvSpPr>
          <p:cNvPr id="5" name="Rectangle 4">
            <a:extLst>
              <a:ext uri="{FF2B5EF4-FFF2-40B4-BE49-F238E27FC236}">
                <a16:creationId xmlns:a16="http://schemas.microsoft.com/office/drawing/2014/main" id="{27A9E552-529E-77F4-951A-D05187C6CCAC}"/>
              </a:ext>
              <a:ext uri="{C183D7F6-B498-43B3-948B-1728B52AA6E4}">
                <adec:decorative xmlns:adec="http://schemas.microsoft.com/office/drawing/2017/decorative" val="1"/>
              </a:ext>
            </a:extLst>
          </p:cNvPr>
          <p:cNvSpPr/>
          <p:nvPr userDrawn="1"/>
        </p:nvSpPr>
        <p:spPr>
          <a:xfrm>
            <a:off x="16698809" y="0"/>
            <a:ext cx="467841" cy="13716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A sun shining over a forest&#10;&#10;Description automatically generated">
            <a:extLst>
              <a:ext uri="{FF2B5EF4-FFF2-40B4-BE49-F238E27FC236}">
                <a16:creationId xmlns:a16="http://schemas.microsoft.com/office/drawing/2014/main" id="{14518560-1601-CEE2-6EE7-1F6CB75292A5}"/>
              </a:ext>
            </a:extLst>
          </p:cNvPr>
          <p:cNvPicPr>
            <a:picLocks noChangeAspect="1"/>
          </p:cNvPicPr>
          <p:nvPr userDrawn="1"/>
        </p:nvPicPr>
        <p:blipFill rotWithShape="1">
          <a:blip r:embed="rId3"/>
          <a:srcRect r="3022"/>
          <a:stretch/>
        </p:blipFill>
        <p:spPr>
          <a:xfrm>
            <a:off x="17182214" y="0"/>
            <a:ext cx="7204961" cy="13716000"/>
          </a:xfrm>
          <a:prstGeom prst="rect">
            <a:avLst/>
          </a:prstGeom>
        </p:spPr>
      </p:pic>
      <p:pic>
        <p:nvPicPr>
          <p:cNvPr id="2" name="Picture 1" descr="Colorado State University symbol">
            <a:extLst>
              <a:ext uri="{FF2B5EF4-FFF2-40B4-BE49-F238E27FC236}">
                <a16:creationId xmlns:a16="http://schemas.microsoft.com/office/drawing/2014/main" id="{BDCB5DD4-D483-68BD-4F84-B2C9099F76C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209715" y="11547405"/>
            <a:ext cx="1446028" cy="1446028"/>
          </a:xfrm>
          <a:prstGeom prst="rect">
            <a:avLst/>
          </a:prstGeom>
        </p:spPr>
      </p:pic>
      <p:sp>
        <p:nvSpPr>
          <p:cNvPr id="15" name="Title 1">
            <a:extLst>
              <a:ext uri="{FF2B5EF4-FFF2-40B4-BE49-F238E27FC236}">
                <a16:creationId xmlns:a16="http://schemas.microsoft.com/office/drawing/2014/main" id="{D85F4885-CC1E-1EF1-E274-97D422B3CB7E}"/>
              </a:ext>
            </a:extLst>
          </p:cNvPr>
          <p:cNvSpPr>
            <a:spLocks noGrp="1"/>
          </p:cNvSpPr>
          <p:nvPr>
            <p:ph type="title" hasCustomPrompt="1"/>
          </p:nvPr>
        </p:nvSpPr>
        <p:spPr>
          <a:xfrm>
            <a:off x="2199573" y="1041989"/>
            <a:ext cx="13515349" cy="2893100"/>
          </a:xfrm>
        </p:spPr>
        <p:txBody>
          <a:bodyPr anchor="t" anchorCtr="0"/>
          <a:lstStyle>
            <a:lvl1pPr>
              <a:defRPr>
                <a:solidFill>
                  <a:schemeClr val="tx2"/>
                </a:solidFill>
              </a:defRPr>
            </a:lvl1pPr>
          </a:lstStyle>
          <a:p>
            <a:r>
              <a:rPr lang="en-US" dirty="0"/>
              <a:t>Two-line</a:t>
            </a:r>
            <a:br>
              <a:rPr lang="en-US" dirty="0"/>
            </a:br>
            <a:r>
              <a:rPr lang="en-US" dirty="0"/>
              <a:t>Headline</a:t>
            </a:r>
          </a:p>
        </p:txBody>
      </p:sp>
      <p:sp>
        <p:nvSpPr>
          <p:cNvPr id="16" name="Content Placeholder 2">
            <a:extLst>
              <a:ext uri="{FF2B5EF4-FFF2-40B4-BE49-F238E27FC236}">
                <a16:creationId xmlns:a16="http://schemas.microsoft.com/office/drawing/2014/main" id="{2C52649C-B641-EC57-75DF-EF9D3DD7C85E}"/>
              </a:ext>
            </a:extLst>
          </p:cNvPr>
          <p:cNvSpPr>
            <a:spLocks noGrp="1"/>
          </p:cNvSpPr>
          <p:nvPr>
            <p:ph idx="1" hasCustomPrompt="1"/>
          </p:nvPr>
        </p:nvSpPr>
        <p:spPr>
          <a:xfrm>
            <a:off x="2199572" y="4642064"/>
            <a:ext cx="13515349"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4" name="Slide Number Placeholder 3">
            <a:extLst>
              <a:ext uri="{FF2B5EF4-FFF2-40B4-BE49-F238E27FC236}">
                <a16:creationId xmlns:a16="http://schemas.microsoft.com/office/drawing/2014/main" id="{F0265B62-AEED-B85E-3FF6-57ED771FE8C5}"/>
              </a:ext>
            </a:extLst>
          </p:cNvPr>
          <p:cNvSpPr>
            <a:spLocks noGrp="1"/>
          </p:cNvSpPr>
          <p:nvPr>
            <p:ph type="sldNum" sz="quarter" idx="4"/>
          </p:nvPr>
        </p:nvSpPr>
        <p:spPr>
          <a:xfrm>
            <a:off x="2206088" y="13024017"/>
            <a:ext cx="924316" cy="444843"/>
          </a:xfrm>
          <a:prstGeom prst="rect">
            <a:avLst/>
          </a:prstGeom>
        </p:spPr>
        <p:txBody>
          <a:bodyPr vert="horz" lIns="91440" tIns="45720" rIns="91440" bIns="45720" rtlCol="0" anchor="ctr"/>
          <a:lstStyle>
            <a:lvl1pPr algn="l">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571321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and Sidebar-Oval">
    <p:bg>
      <p:bgRef idx="1001">
        <a:schemeClr val="bg2"/>
      </p:bgRef>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0CC1413D-AA80-5916-E18A-87102AB436F5}"/>
              </a:ext>
              <a:ext uri="{C183D7F6-B498-43B3-948B-1728B52AA6E4}">
                <adec:decorative xmlns:adec="http://schemas.microsoft.com/office/drawing/2017/decorative" val="1"/>
              </a:ext>
            </a:extLst>
          </p:cNvPr>
          <p:cNvPicPr>
            <a:picLocks noChangeAspect="1"/>
          </p:cNvPicPr>
          <p:nvPr userDrawn="1"/>
        </p:nvPicPr>
        <p:blipFill rotWithShape="1">
          <a:blip r:embed="rId2"/>
          <a:srcRect l="-1" r="93100"/>
          <a:stretch/>
        </p:blipFill>
        <p:spPr>
          <a:xfrm>
            <a:off x="1587" y="0"/>
            <a:ext cx="1682772" cy="13716893"/>
          </a:xfrm>
          <a:prstGeom prst="rect">
            <a:avLst/>
          </a:prstGeom>
        </p:spPr>
      </p:pic>
      <p:pic>
        <p:nvPicPr>
          <p:cNvPr id="17" name="Picture 16">
            <a:extLst>
              <a:ext uri="{FF2B5EF4-FFF2-40B4-BE49-F238E27FC236}">
                <a16:creationId xmlns:a16="http://schemas.microsoft.com/office/drawing/2014/main" id="{264458B6-0897-B08E-BD63-D027D5128B57}"/>
              </a:ext>
              <a:ext uri="{C183D7F6-B498-43B3-948B-1728B52AA6E4}">
                <adec:decorative xmlns:adec="http://schemas.microsoft.com/office/drawing/2017/decorative" val="1"/>
              </a:ext>
            </a:extLst>
          </p:cNvPr>
          <p:cNvPicPr>
            <a:picLocks noChangeAspect="1"/>
          </p:cNvPicPr>
          <p:nvPr userDrawn="1"/>
        </p:nvPicPr>
        <p:blipFill rotWithShape="1">
          <a:blip r:embed="rId2"/>
          <a:srcRect l="6900" t="80305" r="5216"/>
          <a:stretch/>
        </p:blipFill>
        <p:spPr>
          <a:xfrm>
            <a:off x="1684359" y="11015330"/>
            <a:ext cx="21430822" cy="2701563"/>
          </a:xfrm>
          <a:prstGeom prst="rect">
            <a:avLst/>
          </a:prstGeom>
        </p:spPr>
      </p:pic>
      <p:sp>
        <p:nvSpPr>
          <p:cNvPr id="6" name="Rectangle 5">
            <a:extLst>
              <a:ext uri="{FF2B5EF4-FFF2-40B4-BE49-F238E27FC236}">
                <a16:creationId xmlns:a16="http://schemas.microsoft.com/office/drawing/2014/main" id="{AE5EE25A-A459-3620-F240-4DFA54D6D844}"/>
              </a:ext>
              <a:ext uri="{C183D7F6-B498-43B3-948B-1728B52AA6E4}">
                <adec:decorative xmlns:adec="http://schemas.microsoft.com/office/drawing/2017/decorative" val="1"/>
              </a:ext>
            </a:extLst>
          </p:cNvPr>
          <p:cNvSpPr/>
          <p:nvPr userDrawn="1"/>
        </p:nvSpPr>
        <p:spPr>
          <a:xfrm>
            <a:off x="16698809" y="0"/>
            <a:ext cx="467841" cy="13716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descr="A row of trees on a road&#10;&#10;Description automatically generated">
            <a:extLst>
              <a:ext uri="{FF2B5EF4-FFF2-40B4-BE49-F238E27FC236}">
                <a16:creationId xmlns:a16="http://schemas.microsoft.com/office/drawing/2014/main" id="{AC942C72-8EC5-C087-939D-9BC6B550B651}"/>
              </a:ext>
            </a:extLst>
          </p:cNvPr>
          <p:cNvPicPr>
            <a:picLocks noChangeAspect="1"/>
          </p:cNvPicPr>
          <p:nvPr userDrawn="1"/>
        </p:nvPicPr>
        <p:blipFill rotWithShape="1">
          <a:blip r:embed="rId3"/>
          <a:srcRect l="2834"/>
          <a:stretch/>
        </p:blipFill>
        <p:spPr>
          <a:xfrm>
            <a:off x="17166651" y="1"/>
            <a:ext cx="7218938" cy="13715999"/>
          </a:xfrm>
          <a:prstGeom prst="rect">
            <a:avLst/>
          </a:prstGeom>
        </p:spPr>
      </p:pic>
      <p:pic>
        <p:nvPicPr>
          <p:cNvPr id="8" name="Picture 7" descr="Colorado State University symbol">
            <a:extLst>
              <a:ext uri="{FF2B5EF4-FFF2-40B4-BE49-F238E27FC236}">
                <a16:creationId xmlns:a16="http://schemas.microsoft.com/office/drawing/2014/main" id="{34E038AC-1AE3-ED73-7036-C6CAB00FAF4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209715" y="11547405"/>
            <a:ext cx="1446028" cy="1446028"/>
          </a:xfrm>
          <a:prstGeom prst="rect">
            <a:avLst/>
          </a:prstGeom>
        </p:spPr>
      </p:pic>
      <p:sp>
        <p:nvSpPr>
          <p:cNvPr id="15" name="Title 1">
            <a:extLst>
              <a:ext uri="{FF2B5EF4-FFF2-40B4-BE49-F238E27FC236}">
                <a16:creationId xmlns:a16="http://schemas.microsoft.com/office/drawing/2014/main" id="{D85F4885-CC1E-1EF1-E274-97D422B3CB7E}"/>
              </a:ext>
            </a:extLst>
          </p:cNvPr>
          <p:cNvSpPr>
            <a:spLocks noGrp="1"/>
          </p:cNvSpPr>
          <p:nvPr>
            <p:ph type="title" hasCustomPrompt="1"/>
          </p:nvPr>
        </p:nvSpPr>
        <p:spPr>
          <a:xfrm>
            <a:off x="2199573" y="1041989"/>
            <a:ext cx="13515349" cy="2893100"/>
          </a:xfrm>
        </p:spPr>
        <p:txBody>
          <a:bodyPr anchor="t" anchorCtr="0"/>
          <a:lstStyle>
            <a:lvl1pPr>
              <a:defRPr>
                <a:solidFill>
                  <a:schemeClr val="tx2"/>
                </a:solidFill>
              </a:defRPr>
            </a:lvl1pPr>
          </a:lstStyle>
          <a:p>
            <a:r>
              <a:rPr lang="en-US" dirty="0"/>
              <a:t>Two-line</a:t>
            </a:r>
            <a:br>
              <a:rPr lang="en-US" dirty="0"/>
            </a:br>
            <a:r>
              <a:rPr lang="en-US" dirty="0"/>
              <a:t>Headline</a:t>
            </a:r>
          </a:p>
        </p:txBody>
      </p:sp>
      <p:sp>
        <p:nvSpPr>
          <p:cNvPr id="16" name="Content Placeholder 2">
            <a:extLst>
              <a:ext uri="{FF2B5EF4-FFF2-40B4-BE49-F238E27FC236}">
                <a16:creationId xmlns:a16="http://schemas.microsoft.com/office/drawing/2014/main" id="{2C52649C-B641-EC57-75DF-EF9D3DD7C85E}"/>
              </a:ext>
            </a:extLst>
          </p:cNvPr>
          <p:cNvSpPr>
            <a:spLocks noGrp="1"/>
          </p:cNvSpPr>
          <p:nvPr>
            <p:ph idx="1" hasCustomPrompt="1"/>
          </p:nvPr>
        </p:nvSpPr>
        <p:spPr>
          <a:xfrm>
            <a:off x="2199572" y="4642064"/>
            <a:ext cx="13515349"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2" name="Slide Number Placeholder 3">
            <a:extLst>
              <a:ext uri="{FF2B5EF4-FFF2-40B4-BE49-F238E27FC236}">
                <a16:creationId xmlns:a16="http://schemas.microsoft.com/office/drawing/2014/main" id="{F42F9FFF-7EB1-A7DB-B013-A716B683F643}"/>
              </a:ext>
            </a:extLst>
          </p:cNvPr>
          <p:cNvSpPr>
            <a:spLocks noGrp="1"/>
          </p:cNvSpPr>
          <p:nvPr>
            <p:ph type="sldNum" sz="quarter" idx="4"/>
          </p:nvPr>
        </p:nvSpPr>
        <p:spPr>
          <a:xfrm>
            <a:off x="2206088" y="13024017"/>
            <a:ext cx="924316" cy="444843"/>
          </a:xfrm>
          <a:prstGeom prst="rect">
            <a:avLst/>
          </a:prstGeom>
        </p:spPr>
        <p:txBody>
          <a:bodyPr vert="horz" lIns="91440" tIns="45720" rIns="91440" bIns="45720" rtlCol="0" anchor="ctr"/>
          <a:lstStyle>
            <a:lvl1pPr algn="l">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9173570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and Sidebar">
    <p:bg>
      <p:bgRef idx="1001">
        <a:schemeClr val="bg2"/>
      </p:bgRef>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C866178-CBCD-77EF-8FAB-1F3C49A75436}"/>
              </a:ext>
              <a:ext uri="{C183D7F6-B498-43B3-948B-1728B52AA6E4}">
                <adec:decorative xmlns:adec="http://schemas.microsoft.com/office/drawing/2017/decorative" val="1"/>
              </a:ext>
            </a:extLst>
          </p:cNvPr>
          <p:cNvPicPr>
            <a:picLocks noChangeAspect="1"/>
          </p:cNvPicPr>
          <p:nvPr userDrawn="1"/>
        </p:nvPicPr>
        <p:blipFill rotWithShape="1">
          <a:blip r:embed="rId2"/>
          <a:srcRect l="-1" r="93100"/>
          <a:stretch/>
        </p:blipFill>
        <p:spPr>
          <a:xfrm>
            <a:off x="1587" y="0"/>
            <a:ext cx="1682772" cy="13716893"/>
          </a:xfrm>
          <a:prstGeom prst="rect">
            <a:avLst/>
          </a:prstGeom>
        </p:spPr>
      </p:pic>
      <p:pic>
        <p:nvPicPr>
          <p:cNvPr id="3" name="Picture 2">
            <a:extLst>
              <a:ext uri="{FF2B5EF4-FFF2-40B4-BE49-F238E27FC236}">
                <a16:creationId xmlns:a16="http://schemas.microsoft.com/office/drawing/2014/main" id="{E50CAAFB-2C9A-D0BB-FC1C-BBDD98ACFB0E}"/>
              </a:ext>
              <a:ext uri="{C183D7F6-B498-43B3-948B-1728B52AA6E4}">
                <adec:decorative xmlns:adec="http://schemas.microsoft.com/office/drawing/2017/decorative" val="1"/>
              </a:ext>
            </a:extLst>
          </p:cNvPr>
          <p:cNvPicPr>
            <a:picLocks noChangeAspect="1"/>
          </p:cNvPicPr>
          <p:nvPr userDrawn="1"/>
        </p:nvPicPr>
        <p:blipFill rotWithShape="1">
          <a:blip r:embed="rId2"/>
          <a:srcRect l="6900" t="80305" r="31592"/>
          <a:stretch/>
        </p:blipFill>
        <p:spPr>
          <a:xfrm>
            <a:off x="1684360" y="11015330"/>
            <a:ext cx="14998886" cy="2701563"/>
          </a:xfrm>
          <a:prstGeom prst="rect">
            <a:avLst/>
          </a:prstGeom>
        </p:spPr>
      </p:pic>
      <p:sp>
        <p:nvSpPr>
          <p:cNvPr id="8" name="Rectangle 7">
            <a:extLst>
              <a:ext uri="{FF2B5EF4-FFF2-40B4-BE49-F238E27FC236}">
                <a16:creationId xmlns:a16="http://schemas.microsoft.com/office/drawing/2014/main" id="{6282DB31-56E1-FB99-975F-6A13C48A2228}"/>
              </a:ext>
              <a:ext uri="{C183D7F6-B498-43B3-948B-1728B52AA6E4}">
                <adec:decorative xmlns:adec="http://schemas.microsoft.com/office/drawing/2017/decorative" val="1"/>
              </a:ext>
            </a:extLst>
          </p:cNvPr>
          <p:cNvSpPr/>
          <p:nvPr userDrawn="1"/>
        </p:nvSpPr>
        <p:spPr>
          <a:xfrm>
            <a:off x="16698809" y="0"/>
            <a:ext cx="467841" cy="13716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Picture Placeholder 9">
            <a:extLst>
              <a:ext uri="{FF2B5EF4-FFF2-40B4-BE49-F238E27FC236}">
                <a16:creationId xmlns:a16="http://schemas.microsoft.com/office/drawing/2014/main" id="{B7A48FE2-579B-81DF-FD0F-99223BB771EF}"/>
              </a:ext>
            </a:extLst>
          </p:cNvPr>
          <p:cNvSpPr>
            <a:spLocks noGrp="1"/>
          </p:cNvSpPr>
          <p:nvPr>
            <p:ph type="pic" sz="quarter" idx="17" hasCustomPrompt="1"/>
          </p:nvPr>
        </p:nvSpPr>
        <p:spPr>
          <a:xfrm>
            <a:off x="17182214" y="0"/>
            <a:ext cx="7170578" cy="13716000"/>
          </a:xfrm>
        </p:spPr>
        <p:txBody>
          <a:bodyPr anchor="ctr" anchorCtr="0">
            <a:noAutofit/>
          </a:bodyPr>
          <a:lstStyle>
            <a:lvl1pPr marL="0" indent="0" algn="ctr">
              <a:buNone/>
              <a:defRPr>
                <a:solidFill>
                  <a:schemeClr val="tx1"/>
                </a:solidFill>
              </a:defRPr>
            </a:lvl1pPr>
          </a:lstStyle>
          <a:p>
            <a:r>
              <a:rPr lang="en-US"/>
              <a:t>Click to insert photo</a:t>
            </a:r>
          </a:p>
        </p:txBody>
      </p:sp>
      <p:sp>
        <p:nvSpPr>
          <p:cNvPr id="15" name="Title 1">
            <a:extLst>
              <a:ext uri="{FF2B5EF4-FFF2-40B4-BE49-F238E27FC236}">
                <a16:creationId xmlns:a16="http://schemas.microsoft.com/office/drawing/2014/main" id="{D85F4885-CC1E-1EF1-E274-97D422B3CB7E}"/>
              </a:ext>
            </a:extLst>
          </p:cNvPr>
          <p:cNvSpPr>
            <a:spLocks noGrp="1"/>
          </p:cNvSpPr>
          <p:nvPr>
            <p:ph type="title" hasCustomPrompt="1"/>
          </p:nvPr>
        </p:nvSpPr>
        <p:spPr>
          <a:xfrm>
            <a:off x="2199573" y="1041989"/>
            <a:ext cx="13515349" cy="2893100"/>
          </a:xfrm>
        </p:spPr>
        <p:txBody>
          <a:bodyPr anchor="t" anchorCtr="0"/>
          <a:lstStyle>
            <a:lvl1pPr>
              <a:defRPr>
                <a:solidFill>
                  <a:schemeClr val="tx2"/>
                </a:solidFill>
              </a:defRPr>
            </a:lvl1pPr>
          </a:lstStyle>
          <a:p>
            <a:r>
              <a:rPr lang="en-US" dirty="0"/>
              <a:t>Two-line</a:t>
            </a:r>
            <a:br>
              <a:rPr lang="en-US" dirty="0"/>
            </a:br>
            <a:r>
              <a:rPr lang="en-US" dirty="0"/>
              <a:t>Headline</a:t>
            </a:r>
          </a:p>
        </p:txBody>
      </p:sp>
      <p:sp>
        <p:nvSpPr>
          <p:cNvPr id="16" name="Content Placeholder 2">
            <a:extLst>
              <a:ext uri="{FF2B5EF4-FFF2-40B4-BE49-F238E27FC236}">
                <a16:creationId xmlns:a16="http://schemas.microsoft.com/office/drawing/2014/main" id="{2C52649C-B641-EC57-75DF-EF9D3DD7C85E}"/>
              </a:ext>
            </a:extLst>
          </p:cNvPr>
          <p:cNvSpPr>
            <a:spLocks noGrp="1"/>
          </p:cNvSpPr>
          <p:nvPr>
            <p:ph idx="1" hasCustomPrompt="1"/>
          </p:nvPr>
        </p:nvSpPr>
        <p:spPr>
          <a:xfrm>
            <a:off x="2199572" y="4642064"/>
            <a:ext cx="13515349"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4" name="Slide Number Placeholder 3">
            <a:extLst>
              <a:ext uri="{FF2B5EF4-FFF2-40B4-BE49-F238E27FC236}">
                <a16:creationId xmlns:a16="http://schemas.microsoft.com/office/drawing/2014/main" id="{30222878-7E9A-81E8-7BD4-EA17ADD9C683}"/>
              </a:ext>
            </a:extLst>
          </p:cNvPr>
          <p:cNvSpPr>
            <a:spLocks noGrp="1"/>
          </p:cNvSpPr>
          <p:nvPr>
            <p:ph type="sldNum" sz="quarter" idx="4"/>
          </p:nvPr>
        </p:nvSpPr>
        <p:spPr>
          <a:xfrm>
            <a:off x="2206088" y="13024017"/>
            <a:ext cx="924316" cy="444843"/>
          </a:xfrm>
          <a:prstGeom prst="rect">
            <a:avLst/>
          </a:prstGeom>
        </p:spPr>
        <p:txBody>
          <a:bodyPr vert="horz" lIns="91440" tIns="45720" rIns="91440" bIns="45720" rtlCol="0" anchor="ctr"/>
          <a:lstStyle>
            <a:lvl1pPr algn="l">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396111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2"/>
      </p:bgRef>
    </p:bg>
    <p:spTree>
      <p:nvGrpSpPr>
        <p:cNvPr id="1" name=""/>
        <p:cNvGrpSpPr/>
        <p:nvPr/>
      </p:nvGrpSpPr>
      <p:grpSpPr>
        <a:xfrm>
          <a:off x="0" y="0"/>
          <a:ext cx="0" cy="0"/>
          <a:chOff x="0" y="0"/>
          <a:chExt cx="0" cy="0"/>
        </a:xfrm>
      </p:grpSpPr>
      <p:sp>
        <p:nvSpPr>
          <p:cNvPr id="20" name="Title Placeholder 1"/>
          <p:cNvSpPr>
            <a:spLocks noGrp="1"/>
          </p:cNvSpPr>
          <p:nvPr>
            <p:ph type="title" hasCustomPrompt="1"/>
          </p:nvPr>
        </p:nvSpPr>
        <p:spPr>
          <a:xfrm>
            <a:off x="3594647" y="5063294"/>
            <a:ext cx="17197884" cy="1538883"/>
          </a:xfrm>
          <a:prstGeom prst="rect">
            <a:avLst/>
          </a:prstGeom>
        </p:spPr>
        <p:txBody>
          <a:bodyPr vert="horz" wrap="square" lIns="91440" tIns="91440" rIns="91440" bIns="91440" rtlCol="0" anchor="ctr" anchorCtr="0">
            <a:spAutoFit/>
          </a:bodyPr>
          <a:lstStyle>
            <a:lvl1pPr algn="ctr">
              <a:defRPr>
                <a:solidFill>
                  <a:schemeClr val="tx1"/>
                </a:solidFill>
              </a:defRPr>
            </a:lvl1pPr>
          </a:lstStyle>
          <a:p>
            <a:r>
              <a:rPr lang="en-US" dirty="0"/>
              <a:t>“Quote”</a:t>
            </a:r>
          </a:p>
        </p:txBody>
      </p:sp>
      <p:grpSp>
        <p:nvGrpSpPr>
          <p:cNvPr id="4" name="Group 3">
            <a:extLst>
              <a:ext uri="{FF2B5EF4-FFF2-40B4-BE49-F238E27FC236}">
                <a16:creationId xmlns:a16="http://schemas.microsoft.com/office/drawing/2014/main" id="{922027ED-012B-7407-85EE-A5994FEE1EFB}"/>
              </a:ext>
              <a:ext uri="{C183D7F6-B498-43B3-948B-1728B52AA6E4}">
                <adec:decorative xmlns:adec="http://schemas.microsoft.com/office/drawing/2017/decorative" val="1"/>
              </a:ext>
            </a:extLst>
          </p:cNvPr>
          <p:cNvGrpSpPr/>
          <p:nvPr userDrawn="1"/>
        </p:nvGrpSpPr>
        <p:grpSpPr>
          <a:xfrm>
            <a:off x="0" y="12649202"/>
            <a:ext cx="7384308" cy="1066798"/>
            <a:chOff x="0" y="568749"/>
            <a:chExt cx="7384308" cy="1191643"/>
          </a:xfrm>
        </p:grpSpPr>
        <p:sp>
          <p:nvSpPr>
            <p:cNvPr id="5" name="Rectangle 4">
              <a:extLst>
                <a:ext uri="{FF2B5EF4-FFF2-40B4-BE49-F238E27FC236}">
                  <a16:creationId xmlns:a16="http://schemas.microsoft.com/office/drawing/2014/main" id="{AA6BD615-3100-6B0D-80AF-6148FF436E62}"/>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2AB864A-DFC1-8ACE-87E4-E92DA290916C}"/>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3CAA52F-343B-3FE3-30E3-295C4517EB1E}"/>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EDB2290-3E87-EBEE-B7C5-B036F1C77117}"/>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FFB4E1-F274-B073-8E7E-CB2544A6D761}"/>
                </a:ext>
              </a:extLst>
            </p:cNvPr>
            <p:cNvSpPr/>
            <p:nvPr userDrawn="1"/>
          </p:nvSpPr>
          <p:spPr>
            <a:xfrm rot="16200000">
              <a:off x="1960153"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2F0147-429D-9A58-82F4-19D9B4664D4E}"/>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7891A34-14D2-ADB6-1169-740DA5910940}"/>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209C2B3-142D-5E44-1175-183720B6E55A}"/>
                </a:ext>
              </a:extLst>
            </p:cNvPr>
            <p:cNvSpPr/>
            <p:nvPr userDrawn="1"/>
          </p:nvSpPr>
          <p:spPr>
            <a:xfrm rot="16200000">
              <a:off x="366442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945597-6F58-A8E5-A24B-B3C67DA5490A}"/>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6207D62-8D62-B822-1E45-17C921014CC7}"/>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2A9CCBA-B6CB-7D13-11F8-8B53466883D9}"/>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0D55400-2F92-5A7A-37B5-17CD27C2DC73}"/>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FE0A2EF-4B95-657F-0869-CC36FA292DB5}"/>
                </a:ext>
              </a:extLst>
            </p:cNvPr>
            <p:cNvSpPr/>
            <p:nvPr userDrawn="1"/>
          </p:nvSpPr>
          <p:spPr>
            <a:xfrm rot="16200000">
              <a:off x="650487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8B2A8B82-B1AD-9FF9-67E7-3FDE201E7BD8}"/>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12647754"/>
            <a:ext cx="17002867" cy="1064129"/>
          </a:xfrm>
          <a:prstGeom prst="rect">
            <a:avLst/>
          </a:prstGeom>
        </p:spPr>
      </p:pic>
      <p:sp>
        <p:nvSpPr>
          <p:cNvPr id="2" name="Slide Number Placeholder 3">
            <a:extLst>
              <a:ext uri="{FF2B5EF4-FFF2-40B4-BE49-F238E27FC236}">
                <a16:creationId xmlns:a16="http://schemas.microsoft.com/office/drawing/2014/main" id="{7672AE2E-C5C4-44D6-2A12-46A2082FB2F2}"/>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rgbClr val="000000"/>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527404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lumns-Color Bars">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2440F7-CED7-BA5A-F03A-60FEE65F9994}"/>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587" y="0"/>
            <a:ext cx="24385588" cy="13716893"/>
          </a:xfrm>
          <a:prstGeom prst="rect">
            <a:avLst/>
          </a:prstGeom>
        </p:spPr>
      </p:pic>
      <p:sp>
        <p:nvSpPr>
          <p:cNvPr id="5" name="Title 4">
            <a:extLst>
              <a:ext uri="{FF2B5EF4-FFF2-40B4-BE49-F238E27FC236}">
                <a16:creationId xmlns:a16="http://schemas.microsoft.com/office/drawing/2014/main" id="{129CFA67-6F27-DC17-19C2-9CAB7BCE34B4}"/>
              </a:ext>
            </a:extLst>
          </p:cNvPr>
          <p:cNvSpPr>
            <a:spLocks noGrp="1"/>
          </p:cNvSpPr>
          <p:nvPr>
            <p:ph type="title" hasCustomPrompt="1"/>
          </p:nvPr>
        </p:nvSpPr>
        <p:spPr>
          <a:xfrm>
            <a:off x="2605448" y="2096307"/>
            <a:ext cx="20507810" cy="1538883"/>
          </a:xfrm>
        </p:spPr>
        <p:txBody>
          <a:bodyPr/>
          <a:lstStyle/>
          <a:p>
            <a:r>
              <a:rPr lang="en-US" dirty="0"/>
              <a:t>Headline</a:t>
            </a:r>
          </a:p>
        </p:txBody>
      </p:sp>
      <p:sp>
        <p:nvSpPr>
          <p:cNvPr id="12" name="Text Placeholder 24"/>
          <p:cNvSpPr>
            <a:spLocks noGrp="1"/>
          </p:cNvSpPr>
          <p:nvPr>
            <p:ph type="body" sz="quarter" idx="10" hasCustomPrompt="1"/>
          </p:nvPr>
        </p:nvSpPr>
        <p:spPr>
          <a:xfrm>
            <a:off x="2605448" y="4255594"/>
            <a:ext cx="6075728"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14" name="Text Placeholder 24"/>
          <p:cNvSpPr>
            <a:spLocks noGrp="1"/>
          </p:cNvSpPr>
          <p:nvPr>
            <p:ph type="body" sz="quarter" idx="11" hasCustomPrompt="1"/>
          </p:nvPr>
        </p:nvSpPr>
        <p:spPr>
          <a:xfrm>
            <a:off x="9821489" y="4255594"/>
            <a:ext cx="6075728"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15" name="Text Placeholder 24"/>
          <p:cNvSpPr>
            <a:spLocks noGrp="1"/>
          </p:cNvSpPr>
          <p:nvPr>
            <p:ph type="body" sz="quarter" idx="12" hasCustomPrompt="1"/>
          </p:nvPr>
        </p:nvSpPr>
        <p:spPr>
          <a:xfrm>
            <a:off x="17037530" y="4255594"/>
            <a:ext cx="6075728"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2" name="Slide Number Placeholder 3">
            <a:extLst>
              <a:ext uri="{FF2B5EF4-FFF2-40B4-BE49-F238E27FC236}">
                <a16:creationId xmlns:a16="http://schemas.microsoft.com/office/drawing/2014/main" id="{E8697D4B-8432-9C6E-B48E-E03539E44DB1}"/>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ertical Title-Logo">
    <p:bg>
      <p:bgRef idx="1001">
        <a:schemeClr val="bg1"/>
      </p:bgRef>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6BC10D8E-8D0B-3CB5-550F-C1F0821F1C34}"/>
              </a:ext>
              <a:ext uri="{C183D7F6-B498-43B3-948B-1728B52AA6E4}">
                <adec:decorative xmlns:adec="http://schemas.microsoft.com/office/drawing/2017/decorative" val="1"/>
              </a:ext>
            </a:extLst>
          </p:cNvPr>
          <p:cNvPicPr>
            <a:picLocks noChangeAspect="1"/>
          </p:cNvPicPr>
          <p:nvPr userDrawn="1"/>
        </p:nvPicPr>
        <p:blipFill rotWithShape="1">
          <a:blip r:embed="rId2"/>
          <a:srcRect r="1383"/>
          <a:stretch/>
        </p:blipFill>
        <p:spPr>
          <a:xfrm>
            <a:off x="0" y="0"/>
            <a:ext cx="1916219" cy="8547100"/>
          </a:xfrm>
          <a:prstGeom prst="rect">
            <a:avLst/>
          </a:prstGeom>
        </p:spPr>
      </p:pic>
      <p:sp>
        <p:nvSpPr>
          <p:cNvPr id="19" name="Rectangle 18">
            <a:extLst>
              <a:ext uri="{FF2B5EF4-FFF2-40B4-BE49-F238E27FC236}">
                <a16:creationId xmlns:a16="http://schemas.microsoft.com/office/drawing/2014/main" id="{CA12CD24-74CA-0905-D07A-23DF9DF44B5E}"/>
              </a:ext>
              <a:ext uri="{C183D7F6-B498-43B3-948B-1728B52AA6E4}">
                <adec:decorative xmlns:adec="http://schemas.microsoft.com/office/drawing/2017/decorative" val="1"/>
              </a:ext>
            </a:extLst>
          </p:cNvPr>
          <p:cNvSpPr/>
          <p:nvPr userDrawn="1"/>
        </p:nvSpPr>
        <p:spPr>
          <a:xfrm>
            <a:off x="0" y="8542867"/>
            <a:ext cx="1916247" cy="51731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1B3B6BF-2B16-86A0-06F6-306E154F9442}"/>
              </a:ext>
              <a:ext uri="{C183D7F6-B498-43B3-948B-1728B52AA6E4}">
                <adec:decorative xmlns:adec="http://schemas.microsoft.com/office/drawing/2017/decorative" val="1"/>
              </a:ext>
            </a:extLst>
          </p:cNvPr>
          <p:cNvSpPr/>
          <p:nvPr userDrawn="1"/>
        </p:nvSpPr>
        <p:spPr>
          <a:xfrm flipH="1">
            <a:off x="1916247"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25EF944-57F4-E84D-0B8B-F23B69A51E8F}"/>
              </a:ext>
              <a:ext uri="{C183D7F6-B498-43B3-948B-1728B52AA6E4}">
                <adec:decorative xmlns:adec="http://schemas.microsoft.com/office/drawing/2017/decorative" val="1"/>
              </a:ext>
            </a:extLst>
          </p:cNvPr>
          <p:cNvSpPr/>
          <p:nvPr userDrawn="1"/>
        </p:nvSpPr>
        <p:spPr>
          <a:xfrm>
            <a:off x="2266440" y="0"/>
            <a:ext cx="6648960" cy="137159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6" name="Picture 5" descr="Colorado State University logo">
            <a:extLst>
              <a:ext uri="{FF2B5EF4-FFF2-40B4-BE49-F238E27FC236}">
                <a16:creationId xmlns:a16="http://schemas.microsoft.com/office/drawing/2014/main" id="{513D1247-2275-E5FB-89CF-D88723D8114E}"/>
              </a:ext>
            </a:extLst>
          </p:cNvPr>
          <p:cNvPicPr>
            <a:picLocks noChangeAspect="1"/>
          </p:cNvPicPr>
          <p:nvPr userDrawn="1"/>
        </p:nvPicPr>
        <p:blipFill>
          <a:blip r:embed="rId3"/>
          <a:stretch>
            <a:fillRect/>
          </a:stretch>
        </p:blipFill>
        <p:spPr>
          <a:xfrm>
            <a:off x="3023038" y="5125206"/>
            <a:ext cx="5296465" cy="3465588"/>
          </a:xfrm>
          <a:prstGeom prst="rect">
            <a:avLst/>
          </a:prstGeom>
        </p:spPr>
      </p:pic>
      <p:sp>
        <p:nvSpPr>
          <p:cNvPr id="9" name="Title 1">
            <a:extLst>
              <a:ext uri="{FF2B5EF4-FFF2-40B4-BE49-F238E27FC236}">
                <a16:creationId xmlns:a16="http://schemas.microsoft.com/office/drawing/2014/main" id="{1E7B9D46-0C64-DE90-73CB-FC4C4FD139C7}"/>
              </a:ext>
            </a:extLst>
          </p:cNvPr>
          <p:cNvSpPr>
            <a:spLocks noGrp="1"/>
          </p:cNvSpPr>
          <p:nvPr>
            <p:ph type="title" hasCustomPrompt="1"/>
          </p:nvPr>
        </p:nvSpPr>
        <p:spPr>
          <a:xfrm>
            <a:off x="9995338" y="3524880"/>
            <a:ext cx="11950262" cy="5078313"/>
          </a:xfrm>
        </p:spPr>
        <p:txBody>
          <a:bodyPr/>
          <a:lstStyle>
            <a:lvl1pPr>
              <a:defRPr sz="10600"/>
            </a:lvl1pPr>
          </a:lstStyle>
          <a:p>
            <a:r>
              <a:rPr lang="en-US" dirty="0"/>
              <a:t>Three-line</a:t>
            </a:r>
            <a:br>
              <a:rPr lang="en-US" dirty="0"/>
            </a:br>
            <a:r>
              <a:rPr lang="en-US" dirty="0"/>
              <a:t>Presentation</a:t>
            </a:r>
            <a:br>
              <a:rPr lang="en-US" dirty="0"/>
            </a:br>
            <a:r>
              <a:rPr lang="en-US" dirty="0"/>
              <a:t>Title</a:t>
            </a:r>
          </a:p>
        </p:txBody>
      </p:sp>
      <p:cxnSp>
        <p:nvCxnSpPr>
          <p:cNvPr id="3" name="Straight Connector 2">
            <a:extLst>
              <a:ext uri="{C183D7F6-B498-43B3-948B-1728B52AA6E4}">
                <adec:decorative xmlns:adec="http://schemas.microsoft.com/office/drawing/2017/decorative" val="1"/>
              </a:ext>
            </a:extLst>
          </p:cNvPr>
          <p:cNvCxnSpPr/>
          <p:nvPr userDrawn="1"/>
        </p:nvCxnSpPr>
        <p:spPr>
          <a:xfrm>
            <a:off x="9995338" y="9039224"/>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0"/>
          <p:cNvSpPr>
            <a:spLocks noGrp="1"/>
          </p:cNvSpPr>
          <p:nvPr>
            <p:ph type="body" sz="quarter" idx="12" hasCustomPrompt="1"/>
          </p:nvPr>
        </p:nvSpPr>
        <p:spPr>
          <a:xfrm>
            <a:off x="9995339" y="9475255"/>
            <a:ext cx="11950262" cy="750975"/>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17" name="Rectangle 16">
            <a:extLst>
              <a:ext uri="{FF2B5EF4-FFF2-40B4-BE49-F238E27FC236}">
                <a16:creationId xmlns:a16="http://schemas.microsoft.com/office/drawing/2014/main" id="{93E58544-6EFC-4319-575F-41CF6786511F}"/>
              </a:ext>
              <a:ext uri="{C183D7F6-B498-43B3-948B-1728B52AA6E4}">
                <adec:decorative xmlns:adec="http://schemas.microsoft.com/office/drawing/2017/decorative" val="1"/>
              </a:ext>
            </a:extLst>
          </p:cNvPr>
          <p:cNvSpPr/>
          <p:nvPr userDrawn="1"/>
        </p:nvSpPr>
        <p:spPr>
          <a:xfrm flipH="1">
            <a:off x="22845326"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 name="Group 1">
            <a:extLst>
              <a:ext uri="{FF2B5EF4-FFF2-40B4-BE49-F238E27FC236}">
                <a16:creationId xmlns:a16="http://schemas.microsoft.com/office/drawing/2014/main" id="{CEB5B052-2CDE-BD23-7A21-71905398BDE6}"/>
              </a:ext>
              <a:ext uri="{C183D7F6-B498-43B3-948B-1728B52AA6E4}">
                <adec:decorative xmlns:adec="http://schemas.microsoft.com/office/drawing/2017/decorative" val="1"/>
              </a:ext>
            </a:extLst>
          </p:cNvPr>
          <p:cNvGrpSpPr/>
          <p:nvPr userDrawn="1"/>
        </p:nvGrpSpPr>
        <p:grpSpPr>
          <a:xfrm>
            <a:off x="23195530" y="1"/>
            <a:ext cx="1191645" cy="3962400"/>
            <a:chOff x="23195532" y="179377"/>
            <a:chExt cx="1191645" cy="3952951"/>
          </a:xfrm>
        </p:grpSpPr>
        <p:sp>
          <p:nvSpPr>
            <p:cNvPr id="5" name="Rectangle 4">
              <a:extLst>
                <a:ext uri="{FF2B5EF4-FFF2-40B4-BE49-F238E27FC236}">
                  <a16:creationId xmlns:a16="http://schemas.microsoft.com/office/drawing/2014/main" id="{963211BA-E7D7-3693-93C7-DDA43CEEC055}"/>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2A6159-BAF5-E0C8-B4B5-C415D68EA9A2}"/>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853694A3-5AE5-342B-306B-F64105E0D29D}"/>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1D70BF71-6A7D-E032-CC68-F5B91A0B5D08}"/>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B01747F-78C9-192A-E0B3-BB8BE79EFEF1}"/>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1AF11095-1E4B-721B-2D2E-A6AE9C07FEF2}"/>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714B9EB-86D0-1A95-18F4-6EF135DA6543}"/>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9" name="Picture 28">
            <a:extLst>
              <a:ext uri="{FF2B5EF4-FFF2-40B4-BE49-F238E27FC236}">
                <a16:creationId xmlns:a16="http://schemas.microsoft.com/office/drawing/2014/main" id="{2C9B660E-DADE-3297-F523-480C5756709A}"/>
              </a:ext>
              <a:ext uri="{C183D7F6-B498-43B3-948B-1728B52AA6E4}">
                <adec:decorative xmlns:adec="http://schemas.microsoft.com/office/drawing/2017/decorative" val="1"/>
              </a:ext>
            </a:extLst>
          </p:cNvPr>
          <p:cNvPicPr>
            <a:picLocks noChangeAspect="1"/>
          </p:cNvPicPr>
          <p:nvPr userDrawn="1"/>
        </p:nvPicPr>
        <p:blipFill rotWithShape="1">
          <a:blip r:embed="rId4"/>
          <a:srcRect l="1" r="39071"/>
          <a:stretch/>
        </p:blipFill>
        <p:spPr>
          <a:xfrm>
            <a:off x="23195519" y="3962400"/>
            <a:ext cx="1191643" cy="9753600"/>
          </a:xfrm>
          <a:prstGeom prst="rect">
            <a:avLst/>
          </a:prstGeom>
        </p:spPr>
      </p:pic>
    </p:spTree>
    <p:extLst>
      <p:ext uri="{BB962C8B-B14F-4D97-AF65-F5344CB8AC3E}">
        <p14:creationId xmlns:p14="http://schemas.microsoft.com/office/powerpoint/2010/main" val="2190331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umns-Sidebar">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367D14-DC84-37FE-9353-9AFB12EA160C}"/>
              </a:ext>
              <a:ext uri="{C183D7F6-B498-43B3-948B-1728B52AA6E4}">
                <adec:decorative xmlns:adec="http://schemas.microsoft.com/office/drawing/2017/decorative" val="1"/>
              </a:ext>
            </a:extLst>
          </p:cNvPr>
          <p:cNvPicPr>
            <a:picLocks noChangeAspect="1"/>
          </p:cNvPicPr>
          <p:nvPr userDrawn="1"/>
        </p:nvPicPr>
        <p:blipFill rotWithShape="1">
          <a:blip r:embed="rId2"/>
          <a:srcRect r="84048"/>
          <a:stretch/>
        </p:blipFill>
        <p:spPr>
          <a:xfrm>
            <a:off x="1587" y="0"/>
            <a:ext cx="3889929" cy="13716893"/>
          </a:xfrm>
          <a:prstGeom prst="rect">
            <a:avLst/>
          </a:prstGeom>
        </p:spPr>
      </p:pic>
      <p:sp>
        <p:nvSpPr>
          <p:cNvPr id="8" name="Rectangle 7">
            <a:extLst>
              <a:ext uri="{FF2B5EF4-FFF2-40B4-BE49-F238E27FC236}">
                <a16:creationId xmlns:a16="http://schemas.microsoft.com/office/drawing/2014/main" id="{AF38DA7F-E3F5-8F2E-74C2-ED9978E062A1}"/>
              </a:ext>
              <a:ext uri="{C183D7F6-B498-43B3-948B-1728B52AA6E4}">
                <adec:decorative xmlns:adec="http://schemas.microsoft.com/office/drawing/2017/decorative" val="1"/>
              </a:ext>
            </a:extLst>
          </p:cNvPr>
          <p:cNvSpPr/>
          <p:nvPr userDrawn="1"/>
        </p:nvSpPr>
        <p:spPr>
          <a:xfrm>
            <a:off x="3849950" y="0"/>
            <a:ext cx="467841"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Colorado State University symbol">
            <a:extLst>
              <a:ext uri="{FF2B5EF4-FFF2-40B4-BE49-F238E27FC236}">
                <a16:creationId xmlns:a16="http://schemas.microsoft.com/office/drawing/2014/main" id="{E74486EA-1727-AA76-BCAA-5245CDDF5BA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360856" y="11592396"/>
            <a:ext cx="1446028" cy="1446028"/>
          </a:xfrm>
          <a:prstGeom prst="rect">
            <a:avLst/>
          </a:prstGeom>
        </p:spPr>
      </p:pic>
      <p:sp>
        <p:nvSpPr>
          <p:cNvPr id="11" name="Title 4">
            <a:extLst>
              <a:ext uri="{FF2B5EF4-FFF2-40B4-BE49-F238E27FC236}">
                <a16:creationId xmlns:a16="http://schemas.microsoft.com/office/drawing/2014/main" id="{B10D2022-1C46-B33B-9D3B-B229B82C7315}"/>
              </a:ext>
            </a:extLst>
          </p:cNvPr>
          <p:cNvSpPr>
            <a:spLocks noGrp="1"/>
          </p:cNvSpPr>
          <p:nvPr>
            <p:ph type="title" hasCustomPrompt="1"/>
          </p:nvPr>
        </p:nvSpPr>
        <p:spPr>
          <a:xfrm>
            <a:off x="5169875" y="723070"/>
            <a:ext cx="18136812" cy="1538883"/>
          </a:xfrm>
        </p:spPr>
        <p:txBody>
          <a:bodyPr/>
          <a:lstStyle/>
          <a:p>
            <a:r>
              <a:rPr lang="en-US" dirty="0"/>
              <a:t>Headline</a:t>
            </a:r>
          </a:p>
        </p:txBody>
      </p:sp>
      <p:sp>
        <p:nvSpPr>
          <p:cNvPr id="12" name="Text Placeholder 24"/>
          <p:cNvSpPr>
            <a:spLocks noGrp="1"/>
          </p:cNvSpPr>
          <p:nvPr>
            <p:ph type="body" sz="quarter" idx="10" hasCustomPrompt="1"/>
          </p:nvPr>
        </p:nvSpPr>
        <p:spPr>
          <a:xfrm>
            <a:off x="5169876" y="2904662"/>
            <a:ext cx="5428021"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14" name="Text Placeholder 24"/>
          <p:cNvSpPr>
            <a:spLocks noGrp="1"/>
          </p:cNvSpPr>
          <p:nvPr>
            <p:ph type="body" sz="quarter" idx="11" hasCustomPrompt="1"/>
          </p:nvPr>
        </p:nvSpPr>
        <p:spPr>
          <a:xfrm>
            <a:off x="11524271" y="2904662"/>
            <a:ext cx="5428021"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15" name="Text Placeholder 24"/>
          <p:cNvSpPr>
            <a:spLocks noGrp="1"/>
          </p:cNvSpPr>
          <p:nvPr>
            <p:ph type="body" sz="quarter" idx="12" hasCustomPrompt="1"/>
          </p:nvPr>
        </p:nvSpPr>
        <p:spPr>
          <a:xfrm>
            <a:off x="17878666" y="2904662"/>
            <a:ext cx="5428021" cy="892552"/>
          </a:xfrm>
        </p:spPr>
        <p:txBody>
          <a:bodyPr wrap="square" numCol="1" anchor="ctr" anchorCtr="0">
            <a:spAutoFit/>
          </a:bodyPr>
          <a:lstStyle>
            <a:lvl1pPr marL="0" indent="0" algn="ctr">
              <a:buNone/>
              <a:defRPr sz="4000" baseline="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p:txBody>
      </p:sp>
      <p:sp>
        <p:nvSpPr>
          <p:cNvPr id="2" name="Slide Number Placeholder 3">
            <a:extLst>
              <a:ext uri="{FF2B5EF4-FFF2-40B4-BE49-F238E27FC236}">
                <a16:creationId xmlns:a16="http://schemas.microsoft.com/office/drawing/2014/main" id="{82F58C89-8A08-333D-6958-95A00A0BA13B}"/>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21032556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hoto and Green Bar">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5904649" cy="13716000"/>
          </a:xfrm>
        </p:spPr>
        <p:txBody>
          <a:bodyPr anchor="ctr" anchorCtr="0">
            <a:noAutofit/>
          </a:bodyPr>
          <a:lstStyle>
            <a:lvl1pPr marL="0" indent="0" algn="ctr">
              <a:buNone/>
              <a:defRPr baseline="0"/>
            </a:lvl1pPr>
          </a:lstStyle>
          <a:p>
            <a:r>
              <a:rPr lang="en-US"/>
              <a:t>Click to insert photo</a:t>
            </a:r>
          </a:p>
        </p:txBody>
      </p:sp>
      <p:pic>
        <p:nvPicPr>
          <p:cNvPr id="8" name="Picture 7">
            <a:extLst>
              <a:ext uri="{FF2B5EF4-FFF2-40B4-BE49-F238E27FC236}">
                <a16:creationId xmlns:a16="http://schemas.microsoft.com/office/drawing/2014/main" id="{13CB5CA8-1D33-D57A-0D5B-9F0C565ED12F}"/>
              </a:ext>
              <a:ext uri="{C183D7F6-B498-43B3-948B-1728B52AA6E4}">
                <adec:decorative xmlns:adec="http://schemas.microsoft.com/office/drawing/2017/decorative" val="1"/>
              </a:ext>
            </a:extLst>
          </p:cNvPr>
          <p:cNvPicPr>
            <a:picLocks noChangeAspect="1"/>
          </p:cNvPicPr>
          <p:nvPr userDrawn="1"/>
        </p:nvPicPr>
        <p:blipFill rotWithShape="1">
          <a:blip r:embed="rId2"/>
          <a:srcRect l="2279" t="10488"/>
          <a:stretch/>
        </p:blipFill>
        <p:spPr>
          <a:xfrm rot="10800000">
            <a:off x="16138571" y="0"/>
            <a:ext cx="8248604" cy="13716000"/>
          </a:xfrm>
          <a:prstGeom prst="rect">
            <a:avLst/>
          </a:prstGeom>
        </p:spPr>
      </p:pic>
      <p:sp>
        <p:nvSpPr>
          <p:cNvPr id="9" name="Rectangle 8">
            <a:extLst>
              <a:ext uri="{FF2B5EF4-FFF2-40B4-BE49-F238E27FC236}">
                <a16:creationId xmlns:a16="http://schemas.microsoft.com/office/drawing/2014/main" id="{0FB33A28-D647-6609-0C80-6EA99E415953}"/>
              </a:ext>
              <a:ext uri="{C183D7F6-B498-43B3-948B-1728B52AA6E4}">
                <adec:decorative xmlns:adec="http://schemas.microsoft.com/office/drawing/2017/decorative" val="1"/>
              </a:ext>
            </a:extLst>
          </p:cNvPr>
          <p:cNvSpPr/>
          <p:nvPr userDrawn="1"/>
        </p:nvSpPr>
        <p:spPr>
          <a:xfrm>
            <a:off x="15904649" y="-2"/>
            <a:ext cx="467841"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1" hasCustomPrompt="1"/>
          </p:nvPr>
        </p:nvSpPr>
        <p:spPr>
          <a:xfrm>
            <a:off x="16873773" y="6858000"/>
            <a:ext cx="6778200" cy="695255"/>
          </a:xfrm>
        </p:spPr>
        <p:txBody>
          <a:bodyPr wrap="square">
            <a:spAutoFit/>
          </a:bodyPr>
          <a:lstStyle>
            <a:lvl1pPr marL="0" indent="0" algn="ctr">
              <a:lnSpc>
                <a:spcPct val="114000"/>
              </a:lnSpc>
              <a:buNone/>
              <a:defRPr baseline="0">
                <a:solidFill>
                  <a:schemeClr val="bg1"/>
                </a:solidFill>
              </a:defRPr>
            </a:lvl1pPr>
          </a:lstStyle>
          <a:p>
            <a:pPr lvl="0"/>
            <a:r>
              <a:rPr lang="en-US" dirty="0"/>
              <a:t>Copy</a:t>
            </a:r>
          </a:p>
        </p:txBody>
      </p:sp>
      <p:sp>
        <p:nvSpPr>
          <p:cNvPr id="11" name="Title Placeholder 1"/>
          <p:cNvSpPr>
            <a:spLocks noGrp="1"/>
          </p:cNvSpPr>
          <p:nvPr>
            <p:ph type="title" hasCustomPrompt="1"/>
          </p:nvPr>
        </p:nvSpPr>
        <p:spPr>
          <a:xfrm>
            <a:off x="16873773" y="5246522"/>
            <a:ext cx="6778200" cy="933849"/>
          </a:xfrm>
          <a:prstGeom prst="rect">
            <a:avLst/>
          </a:prstGeom>
        </p:spPr>
        <p:txBody>
          <a:bodyPr vert="horz" wrap="square" lIns="101858" tIns="50929" rIns="101858" bIns="50929" rtlCol="0" anchor="b" anchorCtr="0">
            <a:spAutoFit/>
          </a:bodyPr>
          <a:lstStyle>
            <a:lvl1pPr algn="ctr">
              <a:defRPr sz="5400" b="0">
                <a:solidFill>
                  <a:schemeClr val="bg1"/>
                </a:solidFill>
              </a:defRPr>
            </a:lvl1pPr>
          </a:lstStyle>
          <a:p>
            <a:r>
              <a:rPr lang="en-US" dirty="0"/>
              <a:t>Headline</a:t>
            </a:r>
          </a:p>
        </p:txBody>
      </p:sp>
      <p:sp>
        <p:nvSpPr>
          <p:cNvPr id="5" name="Slide Number Placeholder 3">
            <a:extLst>
              <a:ext uri="{FF2B5EF4-FFF2-40B4-BE49-F238E27FC236}">
                <a16:creationId xmlns:a16="http://schemas.microsoft.com/office/drawing/2014/main" id="{823C1988-8971-9C59-BDE8-BC869EA85B11}"/>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bg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4559939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A584C64-A914-822E-A0BB-375E897CD8BA}"/>
              </a:ext>
              <a:ext uri="{C183D7F6-B498-43B3-948B-1728B52AA6E4}">
                <adec:decorative xmlns:adec="http://schemas.microsoft.com/office/drawing/2017/decorative" val="1"/>
              </a:ext>
            </a:extLst>
          </p:cNvPr>
          <p:cNvGrpSpPr/>
          <p:nvPr userDrawn="1"/>
        </p:nvGrpSpPr>
        <p:grpSpPr>
          <a:xfrm>
            <a:off x="0" y="1"/>
            <a:ext cx="1191645" cy="3962400"/>
            <a:chOff x="23195532" y="179377"/>
            <a:chExt cx="1191645" cy="3952951"/>
          </a:xfrm>
        </p:grpSpPr>
        <p:sp>
          <p:nvSpPr>
            <p:cNvPr id="4" name="Rectangle 3">
              <a:extLst>
                <a:ext uri="{FF2B5EF4-FFF2-40B4-BE49-F238E27FC236}">
                  <a16:creationId xmlns:a16="http://schemas.microsoft.com/office/drawing/2014/main" id="{801BE646-2679-41E3-CEB5-2DD4A90CE1C6}"/>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D082E90-8AC0-2284-E1DB-33E0BDA450B6}"/>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6DA3119-45E8-4CA2-315E-F2CF9CBE15CE}"/>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AD474F-9AA3-103A-C4A9-09C689687EE1}"/>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51CED52-3D32-5A87-9350-1D2CB3612122}"/>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7C670C8-1DCB-9B2F-3719-8994E2876370}"/>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A3FA346-5A9F-773A-7320-A028253E30BF}"/>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171B610E-3267-1CA7-77AC-581280028E48}"/>
              </a:ext>
              <a:ext uri="{C183D7F6-B498-43B3-948B-1728B52AA6E4}">
                <adec:decorative xmlns:adec="http://schemas.microsoft.com/office/drawing/2017/decorative" val="1"/>
              </a:ext>
            </a:extLst>
          </p:cNvPr>
          <p:cNvPicPr>
            <a:picLocks noChangeAspect="1"/>
          </p:cNvPicPr>
          <p:nvPr userDrawn="1"/>
        </p:nvPicPr>
        <p:blipFill rotWithShape="1">
          <a:blip r:embed="rId2"/>
          <a:srcRect l="1" r="39071"/>
          <a:stretch/>
        </p:blipFill>
        <p:spPr>
          <a:xfrm>
            <a:off x="0" y="3962400"/>
            <a:ext cx="1191643" cy="9753600"/>
          </a:xfrm>
          <a:prstGeom prst="rect">
            <a:avLst/>
          </a:prstGeom>
        </p:spPr>
      </p:pic>
      <p:sp>
        <p:nvSpPr>
          <p:cNvPr id="14" name="Rectangle 13">
            <a:extLst>
              <a:ext uri="{FF2B5EF4-FFF2-40B4-BE49-F238E27FC236}">
                <a16:creationId xmlns:a16="http://schemas.microsoft.com/office/drawing/2014/main" id="{95391DFD-1F77-AEF7-99E8-EB336BCE8F9E}"/>
              </a:ext>
              <a:ext uri="{C183D7F6-B498-43B3-948B-1728B52AA6E4}">
                <adec:decorative xmlns:adec="http://schemas.microsoft.com/office/drawing/2017/decorative" val="1"/>
              </a:ext>
            </a:extLst>
          </p:cNvPr>
          <p:cNvSpPr/>
          <p:nvPr userDrawn="1"/>
        </p:nvSpPr>
        <p:spPr>
          <a:xfrm flipH="1">
            <a:off x="1191643"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hasCustomPrompt="1"/>
          </p:nvPr>
        </p:nvSpPr>
        <p:spPr>
          <a:xfrm>
            <a:off x="2498030" y="1715201"/>
            <a:ext cx="8581832" cy="2893100"/>
          </a:xfrm>
        </p:spPr>
        <p:txBody>
          <a:bodyPr anchor="t" anchorCtr="0"/>
          <a:lstStyle>
            <a:lvl1pPr>
              <a:defRPr>
                <a:solidFill>
                  <a:schemeClr val="tx2"/>
                </a:solidFill>
              </a:defRPr>
            </a:lvl1pPr>
          </a:lstStyle>
          <a:p>
            <a:r>
              <a:rPr lang="en-US" dirty="0"/>
              <a:t>Two-line</a:t>
            </a:r>
            <a:br>
              <a:rPr lang="en-US" dirty="0"/>
            </a:br>
            <a:r>
              <a:rPr lang="en-US" dirty="0"/>
              <a:t>Headline</a:t>
            </a:r>
          </a:p>
        </p:txBody>
      </p:sp>
      <p:sp>
        <p:nvSpPr>
          <p:cNvPr id="7" name="Content Placeholder 2"/>
          <p:cNvSpPr>
            <a:spLocks noGrp="1"/>
          </p:cNvSpPr>
          <p:nvPr>
            <p:ph idx="1" hasCustomPrompt="1"/>
          </p:nvPr>
        </p:nvSpPr>
        <p:spPr>
          <a:xfrm>
            <a:off x="2498029" y="5386343"/>
            <a:ext cx="8581830"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8" name="Picture Placeholder 9"/>
          <p:cNvSpPr>
            <a:spLocks noGrp="1"/>
          </p:cNvSpPr>
          <p:nvPr>
            <p:ph type="pic" sz="quarter" idx="13" hasCustomPrompt="1"/>
          </p:nvPr>
        </p:nvSpPr>
        <p:spPr>
          <a:xfrm>
            <a:off x="12036056" y="0"/>
            <a:ext cx="12351120" cy="13716000"/>
          </a:xfrm>
        </p:spPr>
        <p:txBody>
          <a:bodyPr anchor="ctr" anchorCtr="0">
            <a:noAutofit/>
          </a:bodyPr>
          <a:lstStyle>
            <a:lvl1pPr marL="0" indent="0" algn="ctr">
              <a:buNone/>
              <a:defRPr>
                <a:solidFill>
                  <a:schemeClr val="tx1"/>
                </a:solidFill>
              </a:defRPr>
            </a:lvl1pPr>
          </a:lstStyle>
          <a:p>
            <a:r>
              <a:rPr lang="en-US"/>
              <a:t>Click to insert photo</a:t>
            </a:r>
          </a:p>
        </p:txBody>
      </p:sp>
      <p:sp>
        <p:nvSpPr>
          <p:cNvPr id="2" name="Slide Number Placeholder 3">
            <a:extLst>
              <a:ext uri="{FF2B5EF4-FFF2-40B4-BE49-F238E27FC236}">
                <a16:creationId xmlns:a16="http://schemas.microsoft.com/office/drawing/2014/main" id="{55BA60A1-0A69-8625-4064-E44722C496FC}"/>
              </a:ext>
            </a:extLst>
          </p:cNvPr>
          <p:cNvSpPr>
            <a:spLocks noGrp="1"/>
          </p:cNvSpPr>
          <p:nvPr>
            <p:ph type="sldNum" sz="quarter" idx="4"/>
          </p:nvPr>
        </p:nvSpPr>
        <p:spPr>
          <a:xfrm>
            <a:off x="2508111" y="13024017"/>
            <a:ext cx="924316" cy="444843"/>
          </a:xfrm>
          <a:prstGeom prst="rect">
            <a:avLst/>
          </a:prstGeom>
        </p:spPr>
        <p:txBody>
          <a:bodyPr vert="horz" lIns="91440" tIns="45720" rIns="91440" bIns="45720" rtlCol="0" anchor="ctr"/>
          <a:lstStyle>
            <a:lvl1pPr algn="l">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9127990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9D2B293C-E279-D262-62FF-DE9F18B375EB}"/>
              </a:ext>
            </a:extLst>
          </p:cNvPr>
          <p:cNvSpPr>
            <a:spLocks noGrp="1"/>
          </p:cNvSpPr>
          <p:nvPr>
            <p:ph type="title" hasCustomPrompt="1"/>
          </p:nvPr>
        </p:nvSpPr>
        <p:spPr>
          <a:xfrm>
            <a:off x="12582698" y="1715201"/>
            <a:ext cx="8581832" cy="2893100"/>
          </a:xfrm>
        </p:spPr>
        <p:txBody>
          <a:bodyPr anchor="t" anchorCtr="0"/>
          <a:lstStyle>
            <a:lvl1pPr>
              <a:defRPr>
                <a:solidFill>
                  <a:schemeClr val="tx2"/>
                </a:solidFill>
              </a:defRPr>
            </a:lvl1pPr>
          </a:lstStyle>
          <a:p>
            <a:r>
              <a:rPr lang="en-US" dirty="0"/>
              <a:t>Two-line</a:t>
            </a:r>
            <a:br>
              <a:rPr lang="en-US" dirty="0"/>
            </a:br>
            <a:r>
              <a:rPr lang="en-US" dirty="0"/>
              <a:t>Headline</a:t>
            </a:r>
          </a:p>
        </p:txBody>
      </p:sp>
      <p:sp>
        <p:nvSpPr>
          <p:cNvPr id="6" name="Content Placeholder 2">
            <a:extLst>
              <a:ext uri="{FF2B5EF4-FFF2-40B4-BE49-F238E27FC236}">
                <a16:creationId xmlns:a16="http://schemas.microsoft.com/office/drawing/2014/main" id="{3C4E5CF8-AF7E-5C3B-AE0F-2A8EB21265A1}"/>
              </a:ext>
            </a:extLst>
          </p:cNvPr>
          <p:cNvSpPr>
            <a:spLocks noGrp="1"/>
          </p:cNvSpPr>
          <p:nvPr>
            <p:ph idx="14" hasCustomPrompt="1"/>
          </p:nvPr>
        </p:nvSpPr>
        <p:spPr>
          <a:xfrm>
            <a:off x="12582701" y="5386343"/>
            <a:ext cx="8581830" cy="332296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Copy</a:t>
            </a:r>
          </a:p>
          <a:p>
            <a:pPr lvl="0"/>
            <a:r>
              <a:rPr lang="en-US" dirty="0"/>
              <a:t>Copy</a:t>
            </a:r>
          </a:p>
          <a:p>
            <a:pPr lvl="0"/>
            <a:r>
              <a:rPr lang="en-US" dirty="0"/>
              <a:t>Copy</a:t>
            </a:r>
          </a:p>
          <a:p>
            <a:pPr lvl="0"/>
            <a:r>
              <a:rPr lang="en-US" dirty="0"/>
              <a:t>Copy</a:t>
            </a:r>
          </a:p>
        </p:txBody>
      </p:sp>
      <p:sp>
        <p:nvSpPr>
          <p:cNvPr id="7" name="Picture Placeholder 9">
            <a:extLst>
              <a:ext uri="{FF2B5EF4-FFF2-40B4-BE49-F238E27FC236}">
                <a16:creationId xmlns:a16="http://schemas.microsoft.com/office/drawing/2014/main" id="{E7CA2E77-0C7A-35BA-F020-60D736EB44FB}"/>
              </a:ext>
            </a:extLst>
          </p:cNvPr>
          <p:cNvSpPr>
            <a:spLocks noGrp="1"/>
          </p:cNvSpPr>
          <p:nvPr>
            <p:ph type="pic" sz="quarter" idx="13" hasCustomPrompt="1"/>
          </p:nvPr>
        </p:nvSpPr>
        <p:spPr>
          <a:xfrm>
            <a:off x="0" y="0"/>
            <a:ext cx="11626499" cy="13716000"/>
          </a:xfrm>
        </p:spPr>
        <p:txBody>
          <a:bodyPr anchor="ctr" anchorCtr="0">
            <a:noAutofit/>
          </a:bodyPr>
          <a:lstStyle>
            <a:lvl1pPr marL="0" indent="0" algn="ctr">
              <a:buNone/>
              <a:defRPr>
                <a:solidFill>
                  <a:schemeClr val="tx1"/>
                </a:solidFill>
              </a:defRPr>
            </a:lvl1pPr>
          </a:lstStyle>
          <a:p>
            <a:r>
              <a:rPr lang="en-US"/>
              <a:t>Click to insert photo</a:t>
            </a:r>
          </a:p>
        </p:txBody>
      </p:sp>
      <p:sp>
        <p:nvSpPr>
          <p:cNvPr id="9" name="Rectangle 8">
            <a:extLst>
              <a:ext uri="{FF2B5EF4-FFF2-40B4-BE49-F238E27FC236}">
                <a16:creationId xmlns:a16="http://schemas.microsoft.com/office/drawing/2014/main" id="{08C56F39-2B84-2999-54DF-64863396D022}"/>
              </a:ext>
              <a:ext uri="{C183D7F6-B498-43B3-948B-1728B52AA6E4}">
                <adec:decorative xmlns:adec="http://schemas.microsoft.com/office/drawing/2017/decorative" val="1"/>
              </a:ext>
            </a:extLst>
          </p:cNvPr>
          <p:cNvSpPr/>
          <p:nvPr userDrawn="1"/>
        </p:nvSpPr>
        <p:spPr>
          <a:xfrm flipH="1">
            <a:off x="22120733"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FEAED01-6C6A-C36B-3B7D-03A91FE39E3D}"/>
              </a:ext>
              <a:ext uri="{C183D7F6-B498-43B3-948B-1728B52AA6E4}">
                <adec:decorative xmlns:adec="http://schemas.microsoft.com/office/drawing/2017/decorative" val="1"/>
              </a:ext>
            </a:extLst>
          </p:cNvPr>
          <p:cNvPicPr>
            <a:picLocks noChangeAspect="1"/>
          </p:cNvPicPr>
          <p:nvPr userDrawn="1"/>
        </p:nvPicPr>
        <p:blipFill rotWithShape="1">
          <a:blip r:embed="rId2"/>
          <a:srcRect l="1382"/>
          <a:stretch/>
        </p:blipFill>
        <p:spPr>
          <a:xfrm>
            <a:off x="22470927" y="0"/>
            <a:ext cx="1916247" cy="8547100"/>
          </a:xfrm>
          <a:prstGeom prst="rect">
            <a:avLst/>
          </a:prstGeom>
        </p:spPr>
      </p:pic>
      <p:sp>
        <p:nvSpPr>
          <p:cNvPr id="11" name="Rectangle 10">
            <a:extLst>
              <a:ext uri="{FF2B5EF4-FFF2-40B4-BE49-F238E27FC236}">
                <a16:creationId xmlns:a16="http://schemas.microsoft.com/office/drawing/2014/main" id="{1679910A-43DD-1C44-0141-B0B9F57F9CF4}"/>
              </a:ext>
              <a:ext uri="{C183D7F6-B498-43B3-948B-1728B52AA6E4}">
                <adec:decorative xmlns:adec="http://schemas.microsoft.com/office/drawing/2017/decorative" val="1"/>
              </a:ext>
            </a:extLst>
          </p:cNvPr>
          <p:cNvSpPr/>
          <p:nvPr userDrawn="1"/>
        </p:nvSpPr>
        <p:spPr>
          <a:xfrm>
            <a:off x="22470928" y="8542870"/>
            <a:ext cx="1916247" cy="5173130"/>
          </a:xfrm>
          <a:prstGeom prst="rect">
            <a:avLst/>
          </a:prstGeom>
          <a:solidFill>
            <a:srgbClr val="0061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lide Number Placeholder 3">
            <a:extLst>
              <a:ext uri="{FF2B5EF4-FFF2-40B4-BE49-F238E27FC236}">
                <a16:creationId xmlns:a16="http://schemas.microsoft.com/office/drawing/2014/main" id="{0CB3283F-B7C5-4D58-F734-965D9263C2D6}"/>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bg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9440784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and Bottom Header">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5EE7A8-CE53-9E0E-CB2D-27FFBA3B96E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 y="11295528"/>
            <a:ext cx="11866555" cy="2420471"/>
          </a:xfrm>
          <a:prstGeom prst="rect">
            <a:avLst/>
          </a:prstGeom>
        </p:spPr>
      </p:pic>
      <p:sp>
        <p:nvSpPr>
          <p:cNvPr id="5" name="Rectangle 4">
            <a:extLst>
              <a:ext uri="{FF2B5EF4-FFF2-40B4-BE49-F238E27FC236}">
                <a16:creationId xmlns:a16="http://schemas.microsoft.com/office/drawing/2014/main" id="{97AB5C39-6DBF-F77D-92A5-B8FEF05F2567}"/>
              </a:ext>
            </a:extLst>
          </p:cNvPr>
          <p:cNvSpPr/>
          <p:nvPr userDrawn="1"/>
        </p:nvSpPr>
        <p:spPr>
          <a:xfrm>
            <a:off x="11866554" y="11295529"/>
            <a:ext cx="12520620" cy="2420471"/>
          </a:xfrm>
          <a:prstGeom prst="rect">
            <a:avLst/>
          </a:prstGeom>
          <a:solidFill>
            <a:srgbClr val="0061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Placeholder 1"/>
          <p:cNvSpPr>
            <a:spLocks noGrp="1"/>
          </p:cNvSpPr>
          <p:nvPr>
            <p:ph type="title" hasCustomPrompt="1"/>
          </p:nvPr>
        </p:nvSpPr>
        <p:spPr>
          <a:xfrm>
            <a:off x="706724" y="11743593"/>
            <a:ext cx="22973728" cy="1333959"/>
          </a:xfrm>
          <a:prstGeom prst="rect">
            <a:avLst/>
          </a:prstGeom>
        </p:spPr>
        <p:txBody>
          <a:bodyPr vert="horz" wrap="square" lIns="101858" tIns="50929" rIns="101858" bIns="50929" rtlCol="0" anchor="t" anchorCtr="0">
            <a:spAutoFit/>
          </a:bodyPr>
          <a:lstStyle>
            <a:lvl1pPr>
              <a:defRPr sz="8000">
                <a:solidFill>
                  <a:schemeClr val="bg1"/>
                </a:solidFill>
              </a:defRPr>
            </a:lvl1pPr>
          </a:lstStyle>
          <a:p>
            <a:r>
              <a:rPr lang="en-US" dirty="0"/>
              <a:t>Headline</a:t>
            </a:r>
          </a:p>
        </p:txBody>
      </p:sp>
      <p:sp>
        <p:nvSpPr>
          <p:cNvPr id="3" name="Picture Placeholder 2"/>
          <p:cNvSpPr>
            <a:spLocks noGrp="1"/>
          </p:cNvSpPr>
          <p:nvPr>
            <p:ph type="pic" sz="quarter" idx="10" hasCustomPrompt="1"/>
          </p:nvPr>
        </p:nvSpPr>
        <p:spPr>
          <a:xfrm>
            <a:off x="0" y="0"/>
            <a:ext cx="24387175" cy="11295529"/>
          </a:xfrm>
        </p:spPr>
        <p:txBody>
          <a:bodyPr anchor="ctr" anchorCtr="0">
            <a:noAutofit/>
          </a:bodyPr>
          <a:lstStyle>
            <a:lvl1pPr marL="0" indent="0" algn="ctr">
              <a:buNone/>
              <a:defRPr baseline="0"/>
            </a:lvl1pPr>
          </a:lstStyle>
          <a:p>
            <a:r>
              <a:rPr lang="en-US"/>
              <a:t>Click to insert photo</a:t>
            </a:r>
          </a:p>
        </p:txBody>
      </p:sp>
      <p:sp>
        <p:nvSpPr>
          <p:cNvPr id="2" name="Slide Number Placeholder 3">
            <a:extLst>
              <a:ext uri="{FF2B5EF4-FFF2-40B4-BE49-F238E27FC236}">
                <a16:creationId xmlns:a16="http://schemas.microsoft.com/office/drawing/2014/main" id="{C1E06C1A-BE66-6D39-BB1E-3ACF85574593}"/>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bg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27545939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ull Phot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C3C97C-4922-CFA8-2692-28A33BDEF749}"/>
              </a:ext>
              <a:ext uri="{C183D7F6-B498-43B3-948B-1728B52AA6E4}">
                <adec:decorative xmlns:adec="http://schemas.microsoft.com/office/drawing/2017/decorative" val="1"/>
              </a:ext>
            </a:extLst>
          </p:cNvPr>
          <p:cNvPicPr>
            <a:picLocks noChangeAspect="1"/>
          </p:cNvPicPr>
          <p:nvPr userDrawn="1"/>
        </p:nvPicPr>
        <p:blipFill rotWithShape="1">
          <a:blip r:embed="rId2"/>
          <a:srcRect l="7976" r="86450"/>
          <a:stretch/>
        </p:blipFill>
        <p:spPr>
          <a:xfrm>
            <a:off x="0" y="-893"/>
            <a:ext cx="1359243" cy="13716893"/>
          </a:xfrm>
          <a:prstGeom prst="rect">
            <a:avLst/>
          </a:prstGeom>
        </p:spPr>
      </p:pic>
      <p:sp>
        <p:nvSpPr>
          <p:cNvPr id="5" name="Rectangle 4">
            <a:extLst>
              <a:ext uri="{FF2B5EF4-FFF2-40B4-BE49-F238E27FC236}">
                <a16:creationId xmlns:a16="http://schemas.microsoft.com/office/drawing/2014/main" id="{256AFC4A-24B4-F991-4FE8-5F2430532DFE}"/>
              </a:ext>
              <a:ext uri="{C183D7F6-B498-43B3-948B-1728B52AA6E4}">
                <adec:decorative xmlns:adec="http://schemas.microsoft.com/office/drawing/2017/decorative" val="1"/>
              </a:ext>
            </a:extLst>
          </p:cNvPr>
          <p:cNvSpPr/>
          <p:nvPr userDrawn="1"/>
        </p:nvSpPr>
        <p:spPr>
          <a:xfrm>
            <a:off x="1359243" y="-893"/>
            <a:ext cx="467841"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0" hasCustomPrompt="1"/>
          </p:nvPr>
        </p:nvSpPr>
        <p:spPr>
          <a:xfrm>
            <a:off x="1827084" y="0"/>
            <a:ext cx="22560091" cy="13716000"/>
          </a:xfrm>
        </p:spPr>
        <p:txBody>
          <a:bodyPr anchor="ctr" anchorCtr="0">
            <a:noAutofit/>
          </a:bodyPr>
          <a:lstStyle>
            <a:lvl1pPr marL="0" indent="0" algn="ctr">
              <a:buNone/>
              <a:defRPr baseline="0"/>
            </a:lvl1pPr>
          </a:lstStyle>
          <a:p>
            <a:r>
              <a:rPr lang="en-US"/>
              <a:t>Click to insert photo</a:t>
            </a:r>
          </a:p>
        </p:txBody>
      </p:sp>
      <p:sp>
        <p:nvSpPr>
          <p:cNvPr id="2" name="Slide Number Placeholder 3">
            <a:extLst>
              <a:ext uri="{FF2B5EF4-FFF2-40B4-BE49-F238E27FC236}">
                <a16:creationId xmlns:a16="http://schemas.microsoft.com/office/drawing/2014/main" id="{FDA53C57-585A-C862-A030-6CF433556190}"/>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bg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64364232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ottom Bar">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B352C01-CF06-B681-184A-FAE5A6ECB036}"/>
              </a:ext>
              <a:ext uri="{C183D7F6-B498-43B3-948B-1728B52AA6E4}">
                <adec:decorative xmlns:adec="http://schemas.microsoft.com/office/drawing/2017/decorative" val="1"/>
              </a:ext>
            </a:extLst>
          </p:cNvPr>
          <p:cNvGrpSpPr/>
          <p:nvPr userDrawn="1"/>
        </p:nvGrpSpPr>
        <p:grpSpPr>
          <a:xfrm>
            <a:off x="0" y="12649202"/>
            <a:ext cx="7384308" cy="1066798"/>
            <a:chOff x="0" y="568749"/>
            <a:chExt cx="7384308" cy="1191643"/>
          </a:xfrm>
        </p:grpSpPr>
        <p:sp>
          <p:nvSpPr>
            <p:cNvPr id="10" name="Rectangle 9">
              <a:extLst>
                <a:ext uri="{FF2B5EF4-FFF2-40B4-BE49-F238E27FC236}">
                  <a16:creationId xmlns:a16="http://schemas.microsoft.com/office/drawing/2014/main" id="{BC95E2CB-20FB-92B4-7A63-AD12348A4E27}"/>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7C85ADF-891A-E3CE-2A39-4F645BC1CD1D}"/>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CE6FDF2-B195-6F0E-C775-3E75B03A7960}"/>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B659CA4-F22D-5CB5-4F52-1120A3B0163F}"/>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FFC27C3-B913-BD6A-2121-452EDFFA3347}"/>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27F1EFD-0724-26BE-BEA4-E006100A0613}"/>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31369B6-79CB-1FE0-44F1-A079EB772348}"/>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B0CCF14-934C-2F45-E299-EADABD572E15}"/>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BF02125-91FB-5BD9-B947-33A245C1AB2B}"/>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C8BF4F0-1BAD-2261-9678-45CC4F8C4B0D}"/>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AEEE461-0455-13A9-7AF9-6DF7BC0B5E78}"/>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FAA87AA-5EC1-0A64-9BDC-3C9B3892CA61}"/>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6AB6F20-A900-3B90-DBCD-94880C4C6CA8}"/>
                </a:ext>
              </a:extLst>
            </p:cNvPr>
            <p:cNvSpPr/>
            <p:nvPr userDrawn="1"/>
          </p:nvSpPr>
          <p:spPr>
            <a:xfrm rot="16200000">
              <a:off x="650487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E5559F08-43EE-41A4-7125-5A6E16B114C2}"/>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12647754"/>
            <a:ext cx="17002867" cy="1064129"/>
          </a:xfrm>
          <a:prstGeom prst="rect">
            <a:avLst/>
          </a:prstGeom>
        </p:spPr>
      </p:pic>
      <p:sp>
        <p:nvSpPr>
          <p:cNvPr id="2" name="Slide Number Placeholder 3">
            <a:extLst>
              <a:ext uri="{FF2B5EF4-FFF2-40B4-BE49-F238E27FC236}">
                <a16:creationId xmlns:a16="http://schemas.microsoft.com/office/drawing/2014/main" id="{54715335-D174-E71B-741C-712D7BBAF3BF}"/>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rgbClr val="000000"/>
                </a:solidFill>
              </a:defRPr>
            </a:lvl1pPr>
          </a:lstStyle>
          <a:p>
            <a:fld id="{5D421B75-32F1-3341-9ED0-64265A793BE3}"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
        <p:nvSpPr>
          <p:cNvPr id="2" name="Slide Number Placeholder 3">
            <a:extLst>
              <a:ext uri="{FF2B5EF4-FFF2-40B4-BE49-F238E27FC236}">
                <a16:creationId xmlns:a16="http://schemas.microsoft.com/office/drawing/2014/main" id="{F6BE7D36-222D-8293-06F9-02F1BC446FFB}"/>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119193521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Green">
    <p:bg>
      <p:bgRef idx="1001">
        <a:schemeClr val="bg2"/>
      </p:bgRef>
    </p:bg>
    <p:spTree>
      <p:nvGrpSpPr>
        <p:cNvPr id="1" name=""/>
        <p:cNvGrpSpPr/>
        <p:nvPr/>
      </p:nvGrpSpPr>
      <p:grpSpPr>
        <a:xfrm>
          <a:off x="0" y="0"/>
          <a:ext cx="0" cy="0"/>
          <a:chOff x="0" y="0"/>
          <a:chExt cx="0" cy="0"/>
        </a:xfrm>
      </p:grpSpPr>
      <p:sp>
        <p:nvSpPr>
          <p:cNvPr id="2" name="Slide Number Placeholder 3">
            <a:extLst>
              <a:ext uri="{FF2B5EF4-FFF2-40B4-BE49-F238E27FC236}">
                <a16:creationId xmlns:a16="http://schemas.microsoft.com/office/drawing/2014/main" id="{619C00B1-75B9-D48E-7592-19E77953A0E2}"/>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355797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am End">
    <p:bg>
      <p:bgPr>
        <a:solidFill>
          <a:schemeClr val="tx2"/>
        </a:solidFill>
        <a:effectLst/>
      </p:bgPr>
    </p:bg>
    <p:spTree>
      <p:nvGrpSpPr>
        <p:cNvPr id="1" name=""/>
        <p:cNvGrpSpPr/>
        <p:nvPr/>
      </p:nvGrpSpPr>
      <p:grpSpPr>
        <a:xfrm>
          <a:off x="0" y="0"/>
          <a:ext cx="0" cy="0"/>
          <a:chOff x="0" y="0"/>
          <a:chExt cx="0" cy="0"/>
        </a:xfrm>
      </p:grpSpPr>
      <p:pic>
        <p:nvPicPr>
          <p:cNvPr id="3" name="Picture 2" descr="A ram with a leather halter&#10;&#10;Description automatically generated">
            <a:extLst>
              <a:ext uri="{FF2B5EF4-FFF2-40B4-BE49-F238E27FC236}">
                <a16:creationId xmlns:a16="http://schemas.microsoft.com/office/drawing/2014/main" id="{AF5630CA-CE85-8E94-7F94-DDB28DF995CB}"/>
              </a:ext>
            </a:extLst>
          </p:cNvPr>
          <p:cNvPicPr>
            <a:picLocks noChangeAspect="1"/>
          </p:cNvPicPr>
          <p:nvPr userDrawn="1"/>
        </p:nvPicPr>
        <p:blipFill>
          <a:blip r:embed="rId2"/>
          <a:stretch>
            <a:fillRect/>
          </a:stretch>
        </p:blipFill>
        <p:spPr>
          <a:xfrm>
            <a:off x="1587" y="0"/>
            <a:ext cx="24385588" cy="13716893"/>
          </a:xfrm>
          <a:prstGeom prst="rect">
            <a:avLst/>
          </a:prstGeom>
        </p:spPr>
      </p:pic>
      <p:pic>
        <p:nvPicPr>
          <p:cNvPr id="8" name="Picture 7" descr="Colorado State University logo">
            <a:extLst>
              <a:ext uri="{FF2B5EF4-FFF2-40B4-BE49-F238E27FC236}">
                <a16:creationId xmlns:a16="http://schemas.microsoft.com/office/drawing/2014/main" id="{1B6E8884-AC6A-78D6-0B43-26616F2549BE}"/>
              </a:ext>
            </a:extLst>
          </p:cNvPr>
          <p:cNvPicPr>
            <a:picLocks noChangeAspect="1"/>
          </p:cNvPicPr>
          <p:nvPr userDrawn="1"/>
        </p:nvPicPr>
        <p:blipFill>
          <a:blip r:embed="rId3"/>
          <a:stretch>
            <a:fillRect/>
          </a:stretch>
        </p:blipFill>
        <p:spPr>
          <a:xfrm>
            <a:off x="15806313" y="1473762"/>
            <a:ext cx="5296464" cy="3465588"/>
          </a:xfrm>
          <a:prstGeom prst="rect">
            <a:avLst/>
          </a:prstGeom>
        </p:spPr>
      </p:pic>
      <p:sp>
        <p:nvSpPr>
          <p:cNvPr id="2" name="Title 1">
            <a:extLst>
              <a:ext uri="{FF2B5EF4-FFF2-40B4-BE49-F238E27FC236}">
                <a16:creationId xmlns:a16="http://schemas.microsoft.com/office/drawing/2014/main" id="{62F832BF-CDCD-C36C-3D8E-F4CBCB8D7614}"/>
              </a:ext>
            </a:extLst>
          </p:cNvPr>
          <p:cNvSpPr>
            <a:spLocks noGrp="1"/>
          </p:cNvSpPr>
          <p:nvPr>
            <p:ph type="title" hasCustomPrompt="1"/>
          </p:nvPr>
        </p:nvSpPr>
        <p:spPr>
          <a:xfrm>
            <a:off x="14629677" y="6413112"/>
            <a:ext cx="7649736" cy="1651093"/>
          </a:xfrm>
        </p:spPr>
        <p:txBody>
          <a:bodyPr/>
          <a:lstStyle>
            <a:lvl1pPr algn="ctr">
              <a:defRPr/>
            </a:lvl1pPr>
          </a:lstStyle>
          <a:p>
            <a:r>
              <a:rPr lang="en-US" dirty="0"/>
              <a:t>Thank you</a:t>
            </a:r>
          </a:p>
        </p:txBody>
      </p:sp>
    </p:spTree>
    <p:extLst>
      <p:ext uri="{BB962C8B-B14F-4D97-AF65-F5344CB8AC3E}">
        <p14:creationId xmlns:p14="http://schemas.microsoft.com/office/powerpoint/2010/main" val="6748275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ertical Title-Unit I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8E0622D4-4400-A1E1-234A-33DF8035E5E2}"/>
              </a:ext>
              <a:ext uri="{C183D7F6-B498-43B3-948B-1728B52AA6E4}">
                <adec:decorative xmlns:adec="http://schemas.microsoft.com/office/drawing/2017/decorative" val="1"/>
              </a:ext>
            </a:extLst>
          </p:cNvPr>
          <p:cNvPicPr>
            <a:picLocks noChangeAspect="1"/>
          </p:cNvPicPr>
          <p:nvPr userDrawn="1"/>
        </p:nvPicPr>
        <p:blipFill rotWithShape="1">
          <a:blip r:embed="rId2"/>
          <a:srcRect r="1383"/>
          <a:stretch/>
        </p:blipFill>
        <p:spPr>
          <a:xfrm>
            <a:off x="0" y="0"/>
            <a:ext cx="1916219" cy="8547100"/>
          </a:xfrm>
          <a:prstGeom prst="rect">
            <a:avLst/>
          </a:prstGeom>
        </p:spPr>
      </p:pic>
      <p:sp>
        <p:nvSpPr>
          <p:cNvPr id="26" name="Rectangle 25">
            <a:extLst>
              <a:ext uri="{FF2B5EF4-FFF2-40B4-BE49-F238E27FC236}">
                <a16:creationId xmlns:a16="http://schemas.microsoft.com/office/drawing/2014/main" id="{186C7CEA-7003-C4E0-6B60-21B547DF1D31}"/>
              </a:ext>
              <a:ext uri="{C183D7F6-B498-43B3-948B-1728B52AA6E4}">
                <adec:decorative xmlns:adec="http://schemas.microsoft.com/office/drawing/2017/decorative" val="1"/>
              </a:ext>
            </a:extLst>
          </p:cNvPr>
          <p:cNvSpPr/>
          <p:nvPr userDrawn="1"/>
        </p:nvSpPr>
        <p:spPr>
          <a:xfrm>
            <a:off x="0" y="8542867"/>
            <a:ext cx="1916247" cy="51731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ED8B625-CCCA-0501-F438-A869F8AA6B48}"/>
              </a:ext>
              <a:ext uri="{C183D7F6-B498-43B3-948B-1728B52AA6E4}">
                <adec:decorative xmlns:adec="http://schemas.microsoft.com/office/drawing/2017/decorative" val="1"/>
              </a:ext>
            </a:extLst>
          </p:cNvPr>
          <p:cNvSpPr/>
          <p:nvPr userDrawn="1"/>
        </p:nvSpPr>
        <p:spPr>
          <a:xfrm flipH="1">
            <a:off x="1916247"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7A99E03-6BBD-CC22-3742-9CE5259720EA}"/>
              </a:ext>
              <a:ext uri="{C183D7F6-B498-43B3-948B-1728B52AA6E4}">
                <adec:decorative xmlns:adec="http://schemas.microsoft.com/office/drawing/2017/decorative" val="1"/>
              </a:ext>
            </a:extLst>
          </p:cNvPr>
          <p:cNvSpPr/>
          <p:nvPr userDrawn="1"/>
        </p:nvSpPr>
        <p:spPr>
          <a:xfrm>
            <a:off x="2266440" y="0"/>
            <a:ext cx="6648960" cy="137159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Content Placeholder 4">
            <a:extLst>
              <a:ext uri="{FF2B5EF4-FFF2-40B4-BE49-F238E27FC236}">
                <a16:creationId xmlns:a16="http://schemas.microsoft.com/office/drawing/2014/main" id="{8CCEEE7F-6A45-438C-4C03-6861A1268181}"/>
              </a:ext>
            </a:extLst>
          </p:cNvPr>
          <p:cNvSpPr>
            <a:spLocks noGrp="1"/>
          </p:cNvSpPr>
          <p:nvPr>
            <p:ph sz="quarter" idx="14" hasCustomPrompt="1"/>
          </p:nvPr>
        </p:nvSpPr>
        <p:spPr>
          <a:xfrm>
            <a:off x="2764514" y="5033019"/>
            <a:ext cx="5652812" cy="3509847"/>
          </a:xfrm>
        </p:spPr>
        <p:txBody>
          <a:bodyPr/>
          <a:lstStyle>
            <a:lvl1pPr marL="0" indent="0" algn="ctr">
              <a:buNone/>
              <a:defRPr>
                <a:solidFill>
                  <a:schemeClr val="bg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Crev-357</a:t>
            </a:r>
            <a:br>
              <a:rPr lang="en-US" dirty="0"/>
            </a:br>
            <a:r>
              <a:rPr lang="en-US" dirty="0"/>
              <a:t>Unit Identifier (.</a:t>
            </a:r>
            <a:r>
              <a:rPr lang="en-US" dirty="0" err="1"/>
              <a:t>png</a:t>
            </a:r>
            <a:r>
              <a:rPr lang="en-US" dirty="0"/>
              <a:t>)</a:t>
            </a:r>
          </a:p>
        </p:txBody>
      </p:sp>
      <p:sp>
        <p:nvSpPr>
          <p:cNvPr id="3" name="Title 1">
            <a:extLst>
              <a:ext uri="{FF2B5EF4-FFF2-40B4-BE49-F238E27FC236}">
                <a16:creationId xmlns:a16="http://schemas.microsoft.com/office/drawing/2014/main" id="{B3CF289D-A3C9-8D9D-61B1-6AE279EE7DDB}"/>
              </a:ext>
            </a:extLst>
          </p:cNvPr>
          <p:cNvSpPr>
            <a:spLocks noGrp="1"/>
          </p:cNvSpPr>
          <p:nvPr>
            <p:ph type="title" hasCustomPrompt="1"/>
          </p:nvPr>
        </p:nvSpPr>
        <p:spPr>
          <a:xfrm>
            <a:off x="9995338" y="3524880"/>
            <a:ext cx="11950262" cy="5078313"/>
          </a:xfrm>
        </p:spPr>
        <p:txBody>
          <a:bodyPr/>
          <a:lstStyle>
            <a:lvl1pPr>
              <a:defRPr sz="10600"/>
            </a:lvl1pPr>
          </a:lstStyle>
          <a:p>
            <a:r>
              <a:rPr lang="en-US" dirty="0"/>
              <a:t>Three-line</a:t>
            </a:r>
            <a:br>
              <a:rPr lang="en-US" dirty="0"/>
            </a:br>
            <a:r>
              <a:rPr lang="en-US" dirty="0"/>
              <a:t>Presentation</a:t>
            </a:r>
            <a:br>
              <a:rPr lang="en-US" dirty="0"/>
            </a:br>
            <a:r>
              <a:rPr lang="en-US" dirty="0"/>
              <a:t>Title</a:t>
            </a:r>
          </a:p>
        </p:txBody>
      </p:sp>
      <p:cxnSp>
        <p:nvCxnSpPr>
          <p:cNvPr id="14" name="Straight Connector 13">
            <a:extLst>
              <a:ext uri="{FF2B5EF4-FFF2-40B4-BE49-F238E27FC236}">
                <a16:creationId xmlns:a16="http://schemas.microsoft.com/office/drawing/2014/main" id="{DAF025CF-7BE1-8FDD-94B1-32E1F2A72207}"/>
              </a:ext>
              <a:ext uri="{C183D7F6-B498-43B3-948B-1728B52AA6E4}">
                <adec:decorative xmlns:adec="http://schemas.microsoft.com/office/drawing/2017/decorative" val="1"/>
              </a:ext>
            </a:extLst>
          </p:cNvPr>
          <p:cNvCxnSpPr/>
          <p:nvPr userDrawn="1"/>
        </p:nvCxnSpPr>
        <p:spPr>
          <a:xfrm>
            <a:off x="9995338" y="9039224"/>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0">
            <a:extLst>
              <a:ext uri="{FF2B5EF4-FFF2-40B4-BE49-F238E27FC236}">
                <a16:creationId xmlns:a16="http://schemas.microsoft.com/office/drawing/2014/main" id="{58F8036D-B8E7-7487-153F-332A4069095B}"/>
              </a:ext>
            </a:extLst>
          </p:cNvPr>
          <p:cNvSpPr>
            <a:spLocks noGrp="1"/>
          </p:cNvSpPr>
          <p:nvPr>
            <p:ph type="body" sz="quarter" idx="12" hasCustomPrompt="1"/>
          </p:nvPr>
        </p:nvSpPr>
        <p:spPr>
          <a:xfrm>
            <a:off x="9995339" y="9475255"/>
            <a:ext cx="11950262" cy="750975"/>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24" name="Rectangle 23">
            <a:extLst>
              <a:ext uri="{FF2B5EF4-FFF2-40B4-BE49-F238E27FC236}">
                <a16:creationId xmlns:a16="http://schemas.microsoft.com/office/drawing/2014/main" id="{E10B072C-F36A-A04E-DE4D-EB8A67A9655D}"/>
              </a:ext>
              <a:ext uri="{C183D7F6-B498-43B3-948B-1728B52AA6E4}">
                <adec:decorative xmlns:adec="http://schemas.microsoft.com/office/drawing/2017/decorative" val="1"/>
              </a:ext>
            </a:extLst>
          </p:cNvPr>
          <p:cNvSpPr/>
          <p:nvPr userDrawn="1"/>
        </p:nvSpPr>
        <p:spPr>
          <a:xfrm flipH="1">
            <a:off x="22845326"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D3FC4D76-81FB-ACCF-8977-8FEDAA98C9A2}"/>
              </a:ext>
              <a:ext uri="{C183D7F6-B498-43B3-948B-1728B52AA6E4}">
                <adec:decorative xmlns:adec="http://schemas.microsoft.com/office/drawing/2017/decorative" val="1"/>
              </a:ext>
            </a:extLst>
          </p:cNvPr>
          <p:cNvGrpSpPr/>
          <p:nvPr userDrawn="1"/>
        </p:nvGrpSpPr>
        <p:grpSpPr>
          <a:xfrm>
            <a:off x="23195530" y="1"/>
            <a:ext cx="1191645" cy="3962400"/>
            <a:chOff x="23195532" y="179377"/>
            <a:chExt cx="1191645" cy="3952951"/>
          </a:xfrm>
        </p:grpSpPr>
        <p:sp>
          <p:nvSpPr>
            <p:cNvPr id="6" name="Rectangle 5">
              <a:extLst>
                <a:ext uri="{FF2B5EF4-FFF2-40B4-BE49-F238E27FC236}">
                  <a16:creationId xmlns:a16="http://schemas.microsoft.com/office/drawing/2014/main" id="{C9FEFD3E-5961-4845-219F-E001ECB39221}"/>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93A24E2-E454-BF9E-4DF9-7FF811781F11}"/>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5BA58C-3C07-33C7-1B6D-DFA6BDE81996}"/>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3DF491F-6D6B-7C62-539B-C2873ECA5D8A}"/>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7588E49-A916-DC61-AFE1-19648A522FBE}"/>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00C3479-63CA-CBA6-ACA2-ADE7FBECAE5E}"/>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06DC5D7-2307-6000-B7B8-D8AA09E898A4}"/>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8" name="Picture 27">
            <a:extLst>
              <a:ext uri="{FF2B5EF4-FFF2-40B4-BE49-F238E27FC236}">
                <a16:creationId xmlns:a16="http://schemas.microsoft.com/office/drawing/2014/main" id="{4EF5D8E9-612D-681A-ED80-51B964A104E6}"/>
              </a:ext>
              <a:ext uri="{C183D7F6-B498-43B3-948B-1728B52AA6E4}">
                <adec:decorative xmlns:adec="http://schemas.microsoft.com/office/drawing/2017/decorative" val="1"/>
              </a:ext>
            </a:extLst>
          </p:cNvPr>
          <p:cNvPicPr>
            <a:picLocks noChangeAspect="1"/>
          </p:cNvPicPr>
          <p:nvPr userDrawn="1"/>
        </p:nvPicPr>
        <p:blipFill rotWithShape="1">
          <a:blip r:embed="rId3"/>
          <a:srcRect l="1" r="39071"/>
          <a:stretch/>
        </p:blipFill>
        <p:spPr>
          <a:xfrm>
            <a:off x="23195519" y="3962400"/>
            <a:ext cx="1191643" cy="9753600"/>
          </a:xfrm>
          <a:prstGeom prst="rect">
            <a:avLst/>
          </a:prstGeom>
        </p:spPr>
      </p:pic>
    </p:spTree>
    <p:extLst>
      <p:ext uri="{BB962C8B-B14F-4D97-AF65-F5344CB8AC3E}">
        <p14:creationId xmlns:p14="http://schemas.microsoft.com/office/powerpoint/2010/main" val="93565586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m End-Names">
    <p:bg>
      <p:bgPr>
        <a:solidFill>
          <a:schemeClr val="tx2"/>
        </a:solidFill>
        <a:effectLst/>
      </p:bgPr>
    </p:bg>
    <p:spTree>
      <p:nvGrpSpPr>
        <p:cNvPr id="1" name=""/>
        <p:cNvGrpSpPr/>
        <p:nvPr/>
      </p:nvGrpSpPr>
      <p:grpSpPr>
        <a:xfrm>
          <a:off x="0" y="0"/>
          <a:ext cx="0" cy="0"/>
          <a:chOff x="0" y="0"/>
          <a:chExt cx="0" cy="0"/>
        </a:xfrm>
      </p:grpSpPr>
      <p:pic>
        <p:nvPicPr>
          <p:cNvPr id="3" name="Picture 2" descr="A ram with a leather halter&#10;&#10;Description automatically generated">
            <a:extLst>
              <a:ext uri="{FF2B5EF4-FFF2-40B4-BE49-F238E27FC236}">
                <a16:creationId xmlns:a16="http://schemas.microsoft.com/office/drawing/2014/main" id="{AF5630CA-CE85-8E94-7F94-DDB28DF995CB}"/>
              </a:ext>
            </a:extLst>
          </p:cNvPr>
          <p:cNvPicPr>
            <a:picLocks noChangeAspect="1"/>
          </p:cNvPicPr>
          <p:nvPr userDrawn="1"/>
        </p:nvPicPr>
        <p:blipFill>
          <a:blip r:embed="rId2"/>
          <a:stretch>
            <a:fillRect/>
          </a:stretch>
        </p:blipFill>
        <p:spPr>
          <a:xfrm>
            <a:off x="1587" y="0"/>
            <a:ext cx="24385588" cy="13716893"/>
          </a:xfrm>
          <a:prstGeom prst="rect">
            <a:avLst/>
          </a:prstGeom>
        </p:spPr>
      </p:pic>
      <p:pic>
        <p:nvPicPr>
          <p:cNvPr id="8" name="Picture 7" descr="Colorado State University logo">
            <a:extLst>
              <a:ext uri="{FF2B5EF4-FFF2-40B4-BE49-F238E27FC236}">
                <a16:creationId xmlns:a16="http://schemas.microsoft.com/office/drawing/2014/main" id="{1B6E8884-AC6A-78D6-0B43-26616F2549BE}"/>
              </a:ext>
            </a:extLst>
          </p:cNvPr>
          <p:cNvPicPr>
            <a:picLocks noChangeAspect="1"/>
          </p:cNvPicPr>
          <p:nvPr userDrawn="1"/>
        </p:nvPicPr>
        <p:blipFill>
          <a:blip r:embed="rId3"/>
          <a:stretch>
            <a:fillRect/>
          </a:stretch>
        </p:blipFill>
        <p:spPr>
          <a:xfrm>
            <a:off x="15806312" y="1473762"/>
            <a:ext cx="5296464" cy="3465588"/>
          </a:xfrm>
          <a:prstGeom prst="rect">
            <a:avLst/>
          </a:prstGeom>
        </p:spPr>
      </p:pic>
      <p:sp>
        <p:nvSpPr>
          <p:cNvPr id="2" name="Title 1">
            <a:extLst>
              <a:ext uri="{FF2B5EF4-FFF2-40B4-BE49-F238E27FC236}">
                <a16:creationId xmlns:a16="http://schemas.microsoft.com/office/drawing/2014/main" id="{1900FED6-ACDF-A229-AA14-0BB8A6ED7867}"/>
              </a:ext>
            </a:extLst>
          </p:cNvPr>
          <p:cNvSpPr>
            <a:spLocks noGrp="1"/>
          </p:cNvSpPr>
          <p:nvPr>
            <p:ph type="title" hasCustomPrompt="1"/>
          </p:nvPr>
        </p:nvSpPr>
        <p:spPr>
          <a:xfrm>
            <a:off x="14705069" y="6413112"/>
            <a:ext cx="7498947" cy="1015663"/>
          </a:xfrm>
        </p:spPr>
        <p:txBody>
          <a:bodyPr/>
          <a:lstStyle>
            <a:lvl1pPr algn="ctr">
              <a:defRPr sz="5400"/>
            </a:lvl1pPr>
          </a:lstStyle>
          <a:p>
            <a:r>
              <a:rPr lang="en-US" dirty="0"/>
              <a:t>Presented by:</a:t>
            </a:r>
          </a:p>
        </p:txBody>
      </p:sp>
      <p:sp>
        <p:nvSpPr>
          <p:cNvPr id="4" name="Text Placeholder 10">
            <a:extLst>
              <a:ext uri="{FF2B5EF4-FFF2-40B4-BE49-F238E27FC236}">
                <a16:creationId xmlns:a16="http://schemas.microsoft.com/office/drawing/2014/main" id="{40D62115-B299-FBCF-3FCD-BE332DB6525B}"/>
              </a:ext>
            </a:extLst>
          </p:cNvPr>
          <p:cNvSpPr>
            <a:spLocks noGrp="1"/>
          </p:cNvSpPr>
          <p:nvPr>
            <p:ph type="body" sz="quarter" idx="12" hasCustomPrompt="1"/>
          </p:nvPr>
        </p:nvSpPr>
        <p:spPr>
          <a:xfrm>
            <a:off x="14705070" y="7773561"/>
            <a:ext cx="7498947" cy="2776209"/>
          </a:xfrm>
        </p:spPr>
        <p:txBody>
          <a:bodyPr wrap="square">
            <a:spAutoFit/>
          </a:bodyPr>
          <a:lstStyle>
            <a:lvl1pPr marL="0" indent="0" algn="ctr">
              <a:buNone/>
              <a:defRPr sz="3200" b="0" spc="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NAME</a:t>
            </a:r>
            <a:br>
              <a:rPr lang="en-US" dirty="0"/>
            </a:br>
            <a:r>
              <a:rPr lang="en-US" dirty="0"/>
              <a:t>contact info</a:t>
            </a:r>
          </a:p>
          <a:p>
            <a:pPr lvl="0"/>
            <a:r>
              <a:rPr lang="en-US" dirty="0"/>
              <a:t>NAME</a:t>
            </a:r>
            <a:br>
              <a:rPr lang="en-US" dirty="0"/>
            </a:br>
            <a:r>
              <a:rPr lang="en-US" dirty="0"/>
              <a:t>contact info</a:t>
            </a:r>
          </a:p>
        </p:txBody>
      </p:sp>
    </p:spTree>
    <p:extLst>
      <p:ext uri="{BB962C8B-B14F-4D97-AF65-F5344CB8AC3E}">
        <p14:creationId xmlns:p14="http://schemas.microsoft.com/office/powerpoint/2010/main" val="340653216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ertical End-Logo">
    <p:bg>
      <p:bgRef idx="1001">
        <a:schemeClr val="bg1"/>
      </p:bgRef>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212377C-37CB-D156-A059-40B7B18662E3}"/>
              </a:ext>
              <a:ext uri="{C183D7F6-B498-43B3-948B-1728B52AA6E4}">
                <adec:decorative xmlns:adec="http://schemas.microsoft.com/office/drawing/2017/decorative" val="1"/>
              </a:ext>
            </a:extLst>
          </p:cNvPr>
          <p:cNvPicPr>
            <a:picLocks noChangeAspect="1"/>
          </p:cNvPicPr>
          <p:nvPr userDrawn="1"/>
        </p:nvPicPr>
        <p:blipFill rotWithShape="1">
          <a:blip r:embed="rId2"/>
          <a:srcRect r="1383"/>
          <a:stretch/>
        </p:blipFill>
        <p:spPr>
          <a:xfrm>
            <a:off x="0" y="0"/>
            <a:ext cx="1916219" cy="8547100"/>
          </a:xfrm>
          <a:prstGeom prst="rect">
            <a:avLst/>
          </a:prstGeom>
        </p:spPr>
      </p:pic>
      <p:sp>
        <p:nvSpPr>
          <p:cNvPr id="7" name="Rectangle 6">
            <a:extLst>
              <a:ext uri="{FF2B5EF4-FFF2-40B4-BE49-F238E27FC236}">
                <a16:creationId xmlns:a16="http://schemas.microsoft.com/office/drawing/2014/main" id="{D9A8FAB7-7FC1-928E-5427-3DA03526574B}"/>
              </a:ext>
              <a:ext uri="{C183D7F6-B498-43B3-948B-1728B52AA6E4}">
                <adec:decorative xmlns:adec="http://schemas.microsoft.com/office/drawing/2017/decorative" val="1"/>
              </a:ext>
            </a:extLst>
          </p:cNvPr>
          <p:cNvSpPr/>
          <p:nvPr userDrawn="1"/>
        </p:nvSpPr>
        <p:spPr>
          <a:xfrm>
            <a:off x="0" y="8542867"/>
            <a:ext cx="1916247" cy="51731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BAA4D03-2C99-4E42-AE03-489907E1D415}"/>
              </a:ext>
              <a:ext uri="{C183D7F6-B498-43B3-948B-1728B52AA6E4}">
                <adec:decorative xmlns:adec="http://schemas.microsoft.com/office/drawing/2017/decorative" val="1"/>
              </a:ext>
            </a:extLst>
          </p:cNvPr>
          <p:cNvSpPr/>
          <p:nvPr userDrawn="1"/>
        </p:nvSpPr>
        <p:spPr>
          <a:xfrm flipH="1">
            <a:off x="1916247"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E1FE05E-6413-869C-B146-56D470DE54DA}"/>
              </a:ext>
              <a:ext uri="{C183D7F6-B498-43B3-948B-1728B52AA6E4}">
                <adec:decorative xmlns:adec="http://schemas.microsoft.com/office/drawing/2017/decorative" val="1"/>
              </a:ext>
            </a:extLst>
          </p:cNvPr>
          <p:cNvSpPr/>
          <p:nvPr userDrawn="1"/>
        </p:nvSpPr>
        <p:spPr>
          <a:xfrm>
            <a:off x="2266440" y="0"/>
            <a:ext cx="6648960" cy="137159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Colorado State University logo">
            <a:extLst>
              <a:ext uri="{FF2B5EF4-FFF2-40B4-BE49-F238E27FC236}">
                <a16:creationId xmlns:a16="http://schemas.microsoft.com/office/drawing/2014/main" id="{88E6F6F7-1DA3-89DD-7179-C39DAC639ACE}"/>
              </a:ext>
            </a:extLst>
          </p:cNvPr>
          <p:cNvPicPr>
            <a:picLocks noChangeAspect="1"/>
          </p:cNvPicPr>
          <p:nvPr userDrawn="1"/>
        </p:nvPicPr>
        <p:blipFill>
          <a:blip r:embed="rId3"/>
          <a:stretch>
            <a:fillRect/>
          </a:stretch>
        </p:blipFill>
        <p:spPr>
          <a:xfrm>
            <a:off x="3023038" y="5125206"/>
            <a:ext cx="5296465" cy="3465588"/>
          </a:xfrm>
          <a:prstGeom prst="rect">
            <a:avLst/>
          </a:prstGeom>
        </p:spPr>
      </p:pic>
      <p:sp>
        <p:nvSpPr>
          <p:cNvPr id="11" name="Title 3">
            <a:extLst>
              <a:ext uri="{FF2B5EF4-FFF2-40B4-BE49-F238E27FC236}">
                <a16:creationId xmlns:a16="http://schemas.microsoft.com/office/drawing/2014/main" id="{1C51E8C0-A960-CF8E-9E76-C4F479A0DC9E}"/>
              </a:ext>
            </a:extLst>
          </p:cNvPr>
          <p:cNvSpPr>
            <a:spLocks noGrp="1"/>
          </p:cNvSpPr>
          <p:nvPr>
            <p:ph type="title" hasCustomPrompt="1"/>
          </p:nvPr>
        </p:nvSpPr>
        <p:spPr>
          <a:xfrm>
            <a:off x="9995338" y="6741655"/>
            <a:ext cx="11950263" cy="1815882"/>
          </a:xfrm>
        </p:spPr>
        <p:txBody>
          <a:bodyPr/>
          <a:lstStyle>
            <a:lvl1pPr>
              <a:defRPr sz="10600"/>
            </a:lvl1pPr>
          </a:lstStyle>
          <a:p>
            <a:r>
              <a:rPr lang="en-US" dirty="0"/>
              <a:t>Thank you</a:t>
            </a:r>
          </a:p>
        </p:txBody>
      </p:sp>
      <p:cxnSp>
        <p:nvCxnSpPr>
          <p:cNvPr id="29" name="Straight Connector 28">
            <a:extLst>
              <a:ext uri="{FF2B5EF4-FFF2-40B4-BE49-F238E27FC236}">
                <a16:creationId xmlns:a16="http://schemas.microsoft.com/office/drawing/2014/main" id="{5A25D5DD-F3EC-F94F-7CD0-3D872F132B51}"/>
              </a:ext>
            </a:extLst>
          </p:cNvPr>
          <p:cNvCxnSpPr/>
          <p:nvPr userDrawn="1"/>
        </p:nvCxnSpPr>
        <p:spPr>
          <a:xfrm>
            <a:off x="9995338" y="9039224"/>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3" name="Text Placeholder 10">
            <a:extLst>
              <a:ext uri="{FF2B5EF4-FFF2-40B4-BE49-F238E27FC236}">
                <a16:creationId xmlns:a16="http://schemas.microsoft.com/office/drawing/2014/main" id="{FF30E220-B1FD-A0BB-DE0C-BA85A0545724}"/>
              </a:ext>
            </a:extLst>
          </p:cNvPr>
          <p:cNvSpPr>
            <a:spLocks noGrp="1"/>
          </p:cNvSpPr>
          <p:nvPr>
            <p:ph type="body" sz="quarter" idx="12" hasCustomPrompt="1"/>
          </p:nvPr>
        </p:nvSpPr>
        <p:spPr>
          <a:xfrm>
            <a:off x="9995339" y="9475199"/>
            <a:ext cx="11950262" cy="1594347"/>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
        <p:nvSpPr>
          <p:cNvPr id="5" name="Rectangle 4">
            <a:extLst>
              <a:ext uri="{FF2B5EF4-FFF2-40B4-BE49-F238E27FC236}">
                <a16:creationId xmlns:a16="http://schemas.microsoft.com/office/drawing/2014/main" id="{FF3DD767-C628-3A6F-97BD-9FFF02CA25CD}"/>
              </a:ext>
              <a:ext uri="{C183D7F6-B498-43B3-948B-1728B52AA6E4}">
                <adec:decorative xmlns:adec="http://schemas.microsoft.com/office/drawing/2017/decorative" val="1"/>
              </a:ext>
            </a:extLst>
          </p:cNvPr>
          <p:cNvSpPr/>
          <p:nvPr userDrawn="1"/>
        </p:nvSpPr>
        <p:spPr>
          <a:xfrm flipH="1">
            <a:off x="22845326"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9FCD3E1-DC76-37A2-36F0-EAA00D9627D1}"/>
              </a:ext>
              <a:ext uri="{C183D7F6-B498-43B3-948B-1728B52AA6E4}">
                <adec:decorative xmlns:adec="http://schemas.microsoft.com/office/drawing/2017/decorative" val="1"/>
              </a:ext>
            </a:extLst>
          </p:cNvPr>
          <p:cNvGrpSpPr/>
          <p:nvPr userDrawn="1"/>
        </p:nvGrpSpPr>
        <p:grpSpPr>
          <a:xfrm>
            <a:off x="23195530" y="1"/>
            <a:ext cx="1191645" cy="3962400"/>
            <a:chOff x="23195532" y="179377"/>
            <a:chExt cx="1191645" cy="3952951"/>
          </a:xfrm>
        </p:grpSpPr>
        <p:sp>
          <p:nvSpPr>
            <p:cNvPr id="13" name="Rectangle 12">
              <a:extLst>
                <a:ext uri="{FF2B5EF4-FFF2-40B4-BE49-F238E27FC236}">
                  <a16:creationId xmlns:a16="http://schemas.microsoft.com/office/drawing/2014/main" id="{21A587AE-9BBD-840C-D85E-5B6B4ADBC30D}"/>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5D19AD4-890F-F1F4-8B61-7F1743B4F6EA}"/>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51CADE-A0BE-763B-B0D4-DF84354C7881}"/>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3A95A34-7E24-90F5-057A-DF9E87C66D4F}"/>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67F0090-A7E2-89EE-E302-3A002D09B76F}"/>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406FAC-C9F5-2196-6685-FBF50AC240C7}"/>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4FB0E4D-5BDF-2F0F-402C-F6C2FA743D5A}"/>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8A523F13-2585-E0CF-B408-841087C1542C}"/>
              </a:ext>
              <a:ext uri="{C183D7F6-B498-43B3-948B-1728B52AA6E4}">
                <adec:decorative xmlns:adec="http://schemas.microsoft.com/office/drawing/2017/decorative" val="1"/>
              </a:ext>
            </a:extLst>
          </p:cNvPr>
          <p:cNvPicPr>
            <a:picLocks noChangeAspect="1"/>
          </p:cNvPicPr>
          <p:nvPr userDrawn="1"/>
        </p:nvPicPr>
        <p:blipFill rotWithShape="1">
          <a:blip r:embed="rId4"/>
          <a:srcRect l="1" r="39071"/>
          <a:stretch/>
        </p:blipFill>
        <p:spPr>
          <a:xfrm>
            <a:off x="23195519" y="3962400"/>
            <a:ext cx="1191643" cy="975360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End-Unit ID">
    <p:bg>
      <p:bgRef idx="1001">
        <a:schemeClr val="bg1"/>
      </p:bgRef>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212377C-37CB-D156-A059-40B7B18662E3}"/>
              </a:ext>
              <a:ext uri="{C183D7F6-B498-43B3-948B-1728B52AA6E4}">
                <adec:decorative xmlns:adec="http://schemas.microsoft.com/office/drawing/2017/decorative" val="1"/>
              </a:ext>
            </a:extLst>
          </p:cNvPr>
          <p:cNvPicPr>
            <a:picLocks noChangeAspect="1"/>
          </p:cNvPicPr>
          <p:nvPr userDrawn="1"/>
        </p:nvPicPr>
        <p:blipFill rotWithShape="1">
          <a:blip r:embed="rId2"/>
          <a:srcRect r="1383"/>
          <a:stretch/>
        </p:blipFill>
        <p:spPr>
          <a:xfrm>
            <a:off x="0" y="0"/>
            <a:ext cx="1916219" cy="8547100"/>
          </a:xfrm>
          <a:prstGeom prst="rect">
            <a:avLst/>
          </a:prstGeom>
        </p:spPr>
      </p:pic>
      <p:sp>
        <p:nvSpPr>
          <p:cNvPr id="7" name="Rectangle 6">
            <a:extLst>
              <a:ext uri="{FF2B5EF4-FFF2-40B4-BE49-F238E27FC236}">
                <a16:creationId xmlns:a16="http://schemas.microsoft.com/office/drawing/2014/main" id="{D9A8FAB7-7FC1-928E-5427-3DA03526574B}"/>
              </a:ext>
              <a:ext uri="{C183D7F6-B498-43B3-948B-1728B52AA6E4}">
                <adec:decorative xmlns:adec="http://schemas.microsoft.com/office/drawing/2017/decorative" val="1"/>
              </a:ext>
            </a:extLst>
          </p:cNvPr>
          <p:cNvSpPr/>
          <p:nvPr userDrawn="1"/>
        </p:nvSpPr>
        <p:spPr>
          <a:xfrm>
            <a:off x="0" y="8542867"/>
            <a:ext cx="1916247" cy="51731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BAA4D03-2C99-4E42-AE03-489907E1D415}"/>
              </a:ext>
              <a:ext uri="{C183D7F6-B498-43B3-948B-1728B52AA6E4}">
                <adec:decorative xmlns:adec="http://schemas.microsoft.com/office/drawing/2017/decorative" val="1"/>
              </a:ext>
            </a:extLst>
          </p:cNvPr>
          <p:cNvSpPr/>
          <p:nvPr userDrawn="1"/>
        </p:nvSpPr>
        <p:spPr>
          <a:xfrm flipH="1">
            <a:off x="1916247" y="0"/>
            <a:ext cx="350193" cy="1371599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E1FE05E-6413-869C-B146-56D470DE54DA}"/>
              </a:ext>
              <a:ext uri="{C183D7F6-B498-43B3-948B-1728B52AA6E4}">
                <adec:decorative xmlns:adec="http://schemas.microsoft.com/office/drawing/2017/decorative" val="1"/>
              </a:ext>
            </a:extLst>
          </p:cNvPr>
          <p:cNvSpPr/>
          <p:nvPr userDrawn="1"/>
        </p:nvSpPr>
        <p:spPr>
          <a:xfrm>
            <a:off x="2266440" y="0"/>
            <a:ext cx="6648960" cy="1371599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F3DD767-C628-3A6F-97BD-9FFF02CA25CD}"/>
              </a:ext>
              <a:ext uri="{C183D7F6-B498-43B3-948B-1728B52AA6E4}">
                <adec:decorative xmlns:adec="http://schemas.microsoft.com/office/drawing/2017/decorative" val="1"/>
              </a:ext>
            </a:extLst>
          </p:cNvPr>
          <p:cNvSpPr/>
          <p:nvPr userDrawn="1"/>
        </p:nvSpPr>
        <p:spPr>
          <a:xfrm flipH="1">
            <a:off x="22845326" y="0"/>
            <a:ext cx="350193"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9FCD3E1-DC76-37A2-36F0-EAA00D9627D1}"/>
              </a:ext>
              <a:ext uri="{C183D7F6-B498-43B3-948B-1728B52AA6E4}">
                <adec:decorative xmlns:adec="http://schemas.microsoft.com/office/drawing/2017/decorative" val="1"/>
              </a:ext>
            </a:extLst>
          </p:cNvPr>
          <p:cNvGrpSpPr/>
          <p:nvPr userDrawn="1"/>
        </p:nvGrpSpPr>
        <p:grpSpPr>
          <a:xfrm>
            <a:off x="23195530" y="1"/>
            <a:ext cx="1191645" cy="3962400"/>
            <a:chOff x="23195532" y="179377"/>
            <a:chExt cx="1191645" cy="3952951"/>
          </a:xfrm>
        </p:grpSpPr>
        <p:sp>
          <p:nvSpPr>
            <p:cNvPr id="13" name="Rectangle 12">
              <a:extLst>
                <a:ext uri="{FF2B5EF4-FFF2-40B4-BE49-F238E27FC236}">
                  <a16:creationId xmlns:a16="http://schemas.microsoft.com/office/drawing/2014/main" id="{21A587AE-9BBD-840C-D85E-5B6B4ADBC30D}"/>
                </a:ext>
              </a:extLst>
            </p:cNvPr>
            <p:cNvSpPr/>
            <p:nvPr userDrawn="1"/>
          </p:nvSpPr>
          <p:spPr>
            <a:xfrm>
              <a:off x="23195532" y="179377"/>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5D19AD4-890F-F1F4-8B61-7F1743B4F6EA}"/>
                </a:ext>
              </a:extLst>
            </p:cNvPr>
            <p:cNvSpPr/>
            <p:nvPr userDrawn="1"/>
          </p:nvSpPr>
          <p:spPr>
            <a:xfrm>
              <a:off x="23195534" y="743665"/>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51CADE-A0BE-763B-B0D4-DF84354C7881}"/>
                </a:ext>
              </a:extLst>
            </p:cNvPr>
            <p:cNvSpPr/>
            <p:nvPr userDrawn="1"/>
          </p:nvSpPr>
          <p:spPr>
            <a:xfrm>
              <a:off x="23195533" y="1307953"/>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3A95A34-7E24-90F5-057A-DF9E87C66D4F}"/>
                </a:ext>
              </a:extLst>
            </p:cNvPr>
            <p:cNvSpPr/>
            <p:nvPr userDrawn="1"/>
          </p:nvSpPr>
          <p:spPr>
            <a:xfrm>
              <a:off x="23195532" y="1872241"/>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67F0090-A7E2-89EE-E302-3A002D09B76F}"/>
                </a:ext>
              </a:extLst>
            </p:cNvPr>
            <p:cNvSpPr/>
            <p:nvPr userDrawn="1"/>
          </p:nvSpPr>
          <p:spPr>
            <a:xfrm>
              <a:off x="23195532" y="2436529"/>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406FAC-C9F5-2196-6685-FBF50AC240C7}"/>
                </a:ext>
              </a:extLst>
            </p:cNvPr>
            <p:cNvSpPr/>
            <p:nvPr userDrawn="1"/>
          </p:nvSpPr>
          <p:spPr>
            <a:xfrm>
              <a:off x="23195532" y="3000817"/>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4FB0E4D-5BDF-2F0F-402C-F6C2FA743D5A}"/>
                </a:ext>
              </a:extLst>
            </p:cNvPr>
            <p:cNvSpPr/>
            <p:nvPr userDrawn="1"/>
          </p:nvSpPr>
          <p:spPr>
            <a:xfrm>
              <a:off x="23195532" y="3565107"/>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8A523F13-2585-E0CF-B408-841087C1542C}"/>
              </a:ext>
              <a:ext uri="{C183D7F6-B498-43B3-948B-1728B52AA6E4}">
                <adec:decorative xmlns:adec="http://schemas.microsoft.com/office/drawing/2017/decorative" val="1"/>
              </a:ext>
            </a:extLst>
          </p:cNvPr>
          <p:cNvPicPr>
            <a:picLocks noChangeAspect="1"/>
          </p:cNvPicPr>
          <p:nvPr userDrawn="1"/>
        </p:nvPicPr>
        <p:blipFill rotWithShape="1">
          <a:blip r:embed="rId3"/>
          <a:srcRect l="1" r="39071"/>
          <a:stretch/>
        </p:blipFill>
        <p:spPr>
          <a:xfrm>
            <a:off x="23195519" y="3962400"/>
            <a:ext cx="1191643" cy="9753600"/>
          </a:xfrm>
          <a:prstGeom prst="rect">
            <a:avLst/>
          </a:prstGeom>
        </p:spPr>
      </p:pic>
      <p:sp>
        <p:nvSpPr>
          <p:cNvPr id="2" name="Title 3">
            <a:extLst>
              <a:ext uri="{FF2B5EF4-FFF2-40B4-BE49-F238E27FC236}">
                <a16:creationId xmlns:a16="http://schemas.microsoft.com/office/drawing/2014/main" id="{7B871660-E258-EA73-D579-547EDF741189}"/>
              </a:ext>
            </a:extLst>
          </p:cNvPr>
          <p:cNvSpPr>
            <a:spLocks noGrp="1"/>
          </p:cNvSpPr>
          <p:nvPr>
            <p:ph type="title" hasCustomPrompt="1"/>
          </p:nvPr>
        </p:nvSpPr>
        <p:spPr>
          <a:xfrm>
            <a:off x="9995338" y="6741655"/>
            <a:ext cx="11950263" cy="1815882"/>
          </a:xfrm>
        </p:spPr>
        <p:txBody>
          <a:bodyPr/>
          <a:lstStyle>
            <a:lvl1pPr>
              <a:defRPr sz="10600"/>
            </a:lvl1pPr>
          </a:lstStyle>
          <a:p>
            <a:r>
              <a:rPr lang="en-US" dirty="0"/>
              <a:t>Thank you</a:t>
            </a:r>
          </a:p>
        </p:txBody>
      </p:sp>
      <p:cxnSp>
        <p:nvCxnSpPr>
          <p:cNvPr id="23" name="Straight Connector 22">
            <a:extLst>
              <a:ext uri="{FF2B5EF4-FFF2-40B4-BE49-F238E27FC236}">
                <a16:creationId xmlns:a16="http://schemas.microsoft.com/office/drawing/2014/main" id="{D8A43E7A-35ED-91E3-9474-4044D7B529F9}"/>
              </a:ext>
            </a:extLst>
          </p:cNvPr>
          <p:cNvCxnSpPr/>
          <p:nvPr userDrawn="1"/>
        </p:nvCxnSpPr>
        <p:spPr>
          <a:xfrm>
            <a:off x="9995338" y="9039224"/>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22" name="Text Placeholder 10">
            <a:extLst>
              <a:ext uri="{FF2B5EF4-FFF2-40B4-BE49-F238E27FC236}">
                <a16:creationId xmlns:a16="http://schemas.microsoft.com/office/drawing/2014/main" id="{93FF432A-71A0-AEB2-CD70-56E9AE449AF1}"/>
              </a:ext>
            </a:extLst>
          </p:cNvPr>
          <p:cNvSpPr>
            <a:spLocks noGrp="1"/>
          </p:cNvSpPr>
          <p:nvPr>
            <p:ph type="body" sz="quarter" idx="12" hasCustomPrompt="1"/>
          </p:nvPr>
        </p:nvSpPr>
        <p:spPr>
          <a:xfrm>
            <a:off x="9995339" y="9475199"/>
            <a:ext cx="11950262" cy="1594347"/>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
        <p:nvSpPr>
          <p:cNvPr id="3" name="Content Placeholder 4">
            <a:extLst>
              <a:ext uri="{FF2B5EF4-FFF2-40B4-BE49-F238E27FC236}">
                <a16:creationId xmlns:a16="http://schemas.microsoft.com/office/drawing/2014/main" id="{5F252C0F-BA90-D782-472D-97005636B9EF}"/>
              </a:ext>
            </a:extLst>
          </p:cNvPr>
          <p:cNvSpPr>
            <a:spLocks noGrp="1"/>
          </p:cNvSpPr>
          <p:nvPr>
            <p:ph sz="quarter" idx="14" hasCustomPrompt="1"/>
          </p:nvPr>
        </p:nvSpPr>
        <p:spPr>
          <a:xfrm>
            <a:off x="2764514" y="5033019"/>
            <a:ext cx="5652812" cy="3509847"/>
          </a:xfrm>
        </p:spPr>
        <p:txBody>
          <a:bodyPr/>
          <a:lstStyle>
            <a:lvl1pPr marL="0" indent="0" algn="ctr">
              <a:buNone/>
              <a:defRPr>
                <a:solidFill>
                  <a:schemeClr val="bg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Crev-357</a:t>
            </a:r>
            <a:br>
              <a:rPr lang="en-US" dirty="0"/>
            </a:br>
            <a:r>
              <a:rPr lang="en-US" dirty="0"/>
              <a:t>Unit Identifier (.</a:t>
            </a:r>
            <a:r>
              <a:rPr lang="en-US" dirty="0" err="1"/>
              <a:t>png</a:t>
            </a:r>
            <a:r>
              <a:rPr lang="en-US" dirty="0"/>
              <a:t>)</a:t>
            </a:r>
          </a:p>
        </p:txBody>
      </p:sp>
    </p:spTree>
    <p:extLst>
      <p:ext uri="{BB962C8B-B14F-4D97-AF65-F5344CB8AC3E}">
        <p14:creationId xmlns:p14="http://schemas.microsoft.com/office/powerpoint/2010/main" val="19795543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orizontal End-Photo">
    <p:bg>
      <p:bgRef idx="1001">
        <a:schemeClr val="bg2"/>
      </p:bgRef>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C2FE1179-060A-3D27-82A8-FF922A9D20B4}"/>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41" name="Rectangle 40">
              <a:extLst>
                <a:ext uri="{FF2B5EF4-FFF2-40B4-BE49-F238E27FC236}">
                  <a16:creationId xmlns:a16="http://schemas.microsoft.com/office/drawing/2014/main" id="{63785700-D940-CF08-D71C-0DC555C6C817}"/>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5CFDE0A4-8993-7F70-FA2B-E75D9592E1E8}"/>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359DB4F-63BF-4EFA-7266-F5478622B335}"/>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B375E74-E1A5-397E-A084-12FE5D3832DF}"/>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5EA5C0FD-8892-4023-7176-401F72F5E9D7}"/>
                </a:ext>
              </a:extLst>
            </p:cNvPr>
            <p:cNvSpPr/>
            <p:nvPr userDrawn="1"/>
          </p:nvSpPr>
          <p:spPr>
            <a:xfrm rot="16200000">
              <a:off x="1960153"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20D614D3-0E10-A5E6-F530-292B871792E2}"/>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A12C8BD7-2A00-4A58-C7C4-FFB5A16E0C4E}"/>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62DFCC3-5056-E910-1AA7-8A6E8706840D}"/>
                </a:ext>
              </a:extLst>
            </p:cNvPr>
            <p:cNvSpPr/>
            <p:nvPr userDrawn="1"/>
          </p:nvSpPr>
          <p:spPr>
            <a:xfrm rot="16200000">
              <a:off x="366442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AFB788D6-F6E7-69DC-7B47-16066874EF93}"/>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859C435-DF2E-74C7-556C-431C40B06EE0}"/>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D394DE6-7BFA-0171-D496-99E4ECABB412}"/>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CF96C6D8-A646-6360-20C5-A538D8D4CACB}"/>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F73EEC1F-BB73-8C7F-1E19-DA55DEA55E31}"/>
                </a:ext>
              </a:extLst>
            </p:cNvPr>
            <p:cNvSpPr/>
            <p:nvPr userDrawn="1"/>
          </p:nvSpPr>
          <p:spPr>
            <a:xfrm rot="16200000">
              <a:off x="650487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2" name="Picture 31">
            <a:extLst>
              <a:ext uri="{FF2B5EF4-FFF2-40B4-BE49-F238E27FC236}">
                <a16:creationId xmlns:a16="http://schemas.microsoft.com/office/drawing/2014/main" id="{31B8CB2C-B1F8-C181-BD5D-282E6F2D06E0}"/>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54" name="Rectangle 53">
            <a:extLst>
              <a:ext uri="{FF2B5EF4-FFF2-40B4-BE49-F238E27FC236}">
                <a16:creationId xmlns:a16="http://schemas.microsoft.com/office/drawing/2014/main" id="{2DEE40D1-9264-E204-E475-6BCFCC6A63B1}"/>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AD24E991-74E6-5E5A-DB83-5DB4589E219D}"/>
              </a:ext>
            </a:extLst>
          </p:cNvPr>
          <p:cNvSpPr txBox="1"/>
          <p:nvPr userDrawn="1"/>
        </p:nvSpPr>
        <p:spPr>
          <a:xfrm rot="16200000">
            <a:off x="-1696275" y="3002422"/>
            <a:ext cx="4071073" cy="323165"/>
          </a:xfrm>
          <a:prstGeom prst="rect">
            <a:avLst/>
          </a:prstGeom>
          <a:noFill/>
        </p:spPr>
        <p:txBody>
          <a:bodyPr wrap="square" rtlCol="0">
            <a:spAutoFit/>
          </a:bodyPr>
          <a:lstStyle/>
          <a:p>
            <a:r>
              <a:rPr lang="en-US" sz="1500" spc="300" dirty="0">
                <a:solidFill>
                  <a:schemeClr val="bg2"/>
                </a:solidFill>
                <a:latin typeface="Poppins" pitchFamily="2" charset="77"/>
                <a:cs typeface="Poppins" pitchFamily="2" charset="77"/>
              </a:rPr>
              <a:t>COLORADO STATE UNIVERSITY</a:t>
            </a:r>
          </a:p>
        </p:txBody>
      </p:sp>
      <p:sp>
        <p:nvSpPr>
          <p:cNvPr id="3" name="Title 3">
            <a:extLst>
              <a:ext uri="{FF2B5EF4-FFF2-40B4-BE49-F238E27FC236}">
                <a16:creationId xmlns:a16="http://schemas.microsoft.com/office/drawing/2014/main" id="{6E9B5D57-54A9-7F8C-2F46-55114B41E4E3}"/>
              </a:ext>
            </a:extLst>
          </p:cNvPr>
          <p:cNvSpPr>
            <a:spLocks noGrp="1"/>
          </p:cNvSpPr>
          <p:nvPr>
            <p:ph type="title" hasCustomPrompt="1"/>
          </p:nvPr>
        </p:nvSpPr>
        <p:spPr>
          <a:xfrm>
            <a:off x="1680667" y="5210924"/>
            <a:ext cx="15371706" cy="1814343"/>
          </a:xfrm>
        </p:spPr>
        <p:txBody>
          <a:bodyPr/>
          <a:lstStyle>
            <a:lvl1pPr>
              <a:defRPr sz="10600">
                <a:solidFill>
                  <a:schemeClr val="tx1"/>
                </a:solidFill>
              </a:defRPr>
            </a:lvl1pPr>
          </a:lstStyle>
          <a:p>
            <a:r>
              <a:rPr lang="en-US" dirty="0"/>
              <a:t>Thank you</a:t>
            </a:r>
          </a:p>
        </p:txBody>
      </p:sp>
      <p:cxnSp>
        <p:nvCxnSpPr>
          <p:cNvPr id="34" name="Straight Connector 33">
            <a:extLst>
              <a:ext uri="{FF2B5EF4-FFF2-40B4-BE49-F238E27FC236}">
                <a16:creationId xmlns:a16="http://schemas.microsoft.com/office/drawing/2014/main" id="{836EB418-AFEE-75E8-353E-C03A1972B6BA}"/>
              </a:ext>
            </a:extLst>
          </p:cNvPr>
          <p:cNvCxnSpPr/>
          <p:nvPr userDrawn="1"/>
        </p:nvCxnSpPr>
        <p:spPr>
          <a:xfrm>
            <a:off x="1680677" y="7468397"/>
            <a:ext cx="1608206" cy="0"/>
          </a:xfrm>
          <a:prstGeom prst="line">
            <a:avLst/>
          </a:prstGeom>
          <a:ln w="2857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62" name="Text Placeholder 10">
            <a:extLst>
              <a:ext uri="{FF2B5EF4-FFF2-40B4-BE49-F238E27FC236}">
                <a16:creationId xmlns:a16="http://schemas.microsoft.com/office/drawing/2014/main" id="{1A90964D-CC75-6EDC-5E39-27DFBA10B268}"/>
              </a:ext>
            </a:extLst>
          </p:cNvPr>
          <p:cNvSpPr>
            <a:spLocks noGrp="1"/>
          </p:cNvSpPr>
          <p:nvPr>
            <p:ph type="body" sz="quarter" idx="14" hasCustomPrompt="1"/>
          </p:nvPr>
        </p:nvSpPr>
        <p:spPr>
          <a:xfrm>
            <a:off x="1680677" y="7904428"/>
            <a:ext cx="15373945" cy="1594347"/>
          </a:xfrm>
        </p:spPr>
        <p:txBody>
          <a:bodyPr wrap="square">
            <a:spAutoFit/>
          </a:bodyPr>
          <a:lstStyle>
            <a:lvl1pPr marL="0" indent="0">
              <a:buNone/>
              <a:defRPr sz="3200">
                <a:solidFill>
                  <a:schemeClr val="tx1"/>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
        <p:nvSpPr>
          <p:cNvPr id="39" name="Rectangle 38">
            <a:extLst>
              <a:ext uri="{FF2B5EF4-FFF2-40B4-BE49-F238E27FC236}">
                <a16:creationId xmlns:a16="http://schemas.microsoft.com/office/drawing/2014/main" id="{25C5AF0E-C6B4-8DAF-0272-0E12C0E01DE3}"/>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6" name="Picture 55">
            <a:extLst>
              <a:ext uri="{FF2B5EF4-FFF2-40B4-BE49-F238E27FC236}">
                <a16:creationId xmlns:a16="http://schemas.microsoft.com/office/drawing/2014/main" id="{E4EF3703-4192-DD20-BD1B-BFF64EE70224}"/>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pic>
        <p:nvPicPr>
          <p:cNvPr id="65" name="Picture 64" descr="Colorado State University symbol">
            <a:extLst>
              <a:ext uri="{FF2B5EF4-FFF2-40B4-BE49-F238E27FC236}">
                <a16:creationId xmlns:a16="http://schemas.microsoft.com/office/drawing/2014/main" id="{87C71800-8C64-3F11-5C45-70B4426F141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0095518" y="4680740"/>
            <a:ext cx="3077304" cy="3077304"/>
          </a:xfrm>
          <a:prstGeom prst="rect">
            <a:avLst/>
          </a:prstGeom>
        </p:spPr>
      </p:pic>
      <p:pic>
        <p:nvPicPr>
          <p:cNvPr id="58" name="Picture 57">
            <a:extLst>
              <a:ext uri="{FF2B5EF4-FFF2-40B4-BE49-F238E27FC236}">
                <a16:creationId xmlns:a16="http://schemas.microsoft.com/office/drawing/2014/main" id="{C7F5A11D-0DB0-C073-C7F1-646999C222D9}"/>
              </a:ext>
              <a:ext uri="{C183D7F6-B498-43B3-948B-1728B52AA6E4}">
                <adec:decorative xmlns:adec="http://schemas.microsoft.com/office/drawing/2017/decorative" val="1"/>
              </a:ext>
            </a:extLst>
          </p:cNvPr>
          <p:cNvPicPr>
            <a:picLocks noChangeAspect="1"/>
          </p:cNvPicPr>
          <p:nvPr userDrawn="1"/>
        </p:nvPicPr>
        <p:blipFill>
          <a:blip r:embed="rId5"/>
          <a:stretch>
            <a:fillRect/>
          </a:stretch>
        </p:blipFill>
        <p:spPr>
          <a:xfrm>
            <a:off x="-1" y="11279231"/>
            <a:ext cx="11866555" cy="2436768"/>
          </a:xfrm>
          <a:prstGeom prst="rect">
            <a:avLst/>
          </a:prstGeom>
        </p:spPr>
      </p:pic>
      <p:pic>
        <p:nvPicPr>
          <p:cNvPr id="59" name="Picture 58" descr="A landscape with trees and mountains in the background&#10;&#10;Description automatically generated">
            <a:extLst>
              <a:ext uri="{FF2B5EF4-FFF2-40B4-BE49-F238E27FC236}">
                <a16:creationId xmlns:a16="http://schemas.microsoft.com/office/drawing/2014/main" id="{2B4B4E82-B71D-5E67-0D28-5C4110BEE56D}"/>
              </a:ext>
            </a:extLst>
          </p:cNvPr>
          <p:cNvPicPr>
            <a:picLocks noChangeAspect="1"/>
          </p:cNvPicPr>
          <p:nvPr userDrawn="1"/>
        </p:nvPicPr>
        <p:blipFill rotWithShape="1">
          <a:blip r:embed="rId6"/>
          <a:srcRect t="-1" b="156"/>
          <a:stretch/>
        </p:blipFill>
        <p:spPr>
          <a:xfrm>
            <a:off x="11866554" y="11279231"/>
            <a:ext cx="12520621" cy="2436768"/>
          </a:xfrm>
          <a:prstGeom prst="rect">
            <a:avLst/>
          </a:prstGeom>
        </p:spPr>
      </p:pic>
    </p:spTree>
    <p:extLst>
      <p:ext uri="{BB962C8B-B14F-4D97-AF65-F5344CB8AC3E}">
        <p14:creationId xmlns:p14="http://schemas.microsoft.com/office/powerpoint/2010/main" val="2201825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orizontal End-Unit ID">
    <p:bg>
      <p:bgRef idx="1001">
        <a:schemeClr val="bg2"/>
      </p:bgRef>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FD7D883-B270-F549-2559-D5B13B8036DD}"/>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13" name="Rectangle 12">
              <a:extLst>
                <a:ext uri="{FF2B5EF4-FFF2-40B4-BE49-F238E27FC236}">
                  <a16:creationId xmlns:a16="http://schemas.microsoft.com/office/drawing/2014/main" id="{55CAA24E-5D7E-37A6-0358-2053450C88EC}"/>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DB60F00-2138-4957-6D9C-CB8EECCA6A32}"/>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FC94719-6E1A-861F-5A89-2B0C32086C71}"/>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9B66F7D-4AC1-1695-71BE-42953E420523}"/>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1F0055D-678D-02E2-B9A2-22E310559638}"/>
                </a:ext>
              </a:extLst>
            </p:cNvPr>
            <p:cNvSpPr/>
            <p:nvPr userDrawn="1"/>
          </p:nvSpPr>
          <p:spPr>
            <a:xfrm rot="16200000">
              <a:off x="1960153"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0A159A4-A164-78DE-9C64-DB3DDD80759B}"/>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C0515D4-FC0C-F60E-FFBA-C564ED6C31CC}"/>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9E71664-C0E2-BBEF-01C7-C18F330D1B83}"/>
                </a:ext>
              </a:extLst>
            </p:cNvPr>
            <p:cNvSpPr/>
            <p:nvPr userDrawn="1"/>
          </p:nvSpPr>
          <p:spPr>
            <a:xfrm rot="16200000">
              <a:off x="366442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2E15457-23F9-1462-17FD-D370604D2B2F}"/>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379B63E-2F05-7771-8B5A-CD4F5C5775DF}"/>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360FA36-18EB-440D-66A1-2DA65C58A108}"/>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5EE73CC-883D-5DDA-8E53-A52D44D3F35F}"/>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0F89C42-E7C2-EF90-0EB9-65EBD0AAEFC7}"/>
                </a:ext>
              </a:extLst>
            </p:cNvPr>
            <p:cNvSpPr/>
            <p:nvPr userDrawn="1"/>
          </p:nvSpPr>
          <p:spPr>
            <a:xfrm rot="16200000">
              <a:off x="650487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70A2CF78-6DF9-46D2-E3BE-B3129B78468F}"/>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7" name="Rectangle 6">
            <a:extLst>
              <a:ext uri="{FF2B5EF4-FFF2-40B4-BE49-F238E27FC236}">
                <a16:creationId xmlns:a16="http://schemas.microsoft.com/office/drawing/2014/main" id="{8EA964AB-F4DE-6C73-1553-B34261756381}"/>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6870867-B712-9586-12B8-A508F5AD89AE}"/>
              </a:ext>
            </a:extLst>
          </p:cNvPr>
          <p:cNvSpPr txBox="1"/>
          <p:nvPr userDrawn="1"/>
        </p:nvSpPr>
        <p:spPr>
          <a:xfrm rot="16200000">
            <a:off x="-1696275" y="3002422"/>
            <a:ext cx="4071073" cy="323165"/>
          </a:xfrm>
          <a:prstGeom prst="rect">
            <a:avLst/>
          </a:prstGeom>
          <a:noFill/>
        </p:spPr>
        <p:txBody>
          <a:bodyPr wrap="square" rtlCol="0">
            <a:spAutoFit/>
          </a:bodyPr>
          <a:lstStyle/>
          <a:p>
            <a:r>
              <a:rPr lang="en-US" sz="1500" spc="300" dirty="0">
                <a:solidFill>
                  <a:schemeClr val="bg2"/>
                </a:solidFill>
                <a:latin typeface="Poppins" pitchFamily="2" charset="77"/>
                <a:cs typeface="Poppins" pitchFamily="2" charset="77"/>
              </a:rPr>
              <a:t>COLORADO STATE UNIVERSITY</a:t>
            </a:r>
          </a:p>
        </p:txBody>
      </p:sp>
      <p:sp>
        <p:nvSpPr>
          <p:cNvPr id="3" name="Title 3">
            <a:extLst>
              <a:ext uri="{FF2B5EF4-FFF2-40B4-BE49-F238E27FC236}">
                <a16:creationId xmlns:a16="http://schemas.microsoft.com/office/drawing/2014/main" id="{C51D96B2-D307-B41F-488C-8D20526E9525}"/>
              </a:ext>
            </a:extLst>
          </p:cNvPr>
          <p:cNvSpPr>
            <a:spLocks noGrp="1"/>
          </p:cNvSpPr>
          <p:nvPr>
            <p:ph type="title" hasCustomPrompt="1"/>
          </p:nvPr>
        </p:nvSpPr>
        <p:spPr>
          <a:xfrm>
            <a:off x="1680667" y="5210924"/>
            <a:ext cx="15371706" cy="1814343"/>
          </a:xfrm>
        </p:spPr>
        <p:txBody>
          <a:bodyPr/>
          <a:lstStyle>
            <a:lvl1pPr>
              <a:defRPr sz="10600">
                <a:solidFill>
                  <a:schemeClr val="tx1"/>
                </a:solidFill>
              </a:defRPr>
            </a:lvl1pPr>
          </a:lstStyle>
          <a:p>
            <a:r>
              <a:rPr lang="en-US" dirty="0"/>
              <a:t>Thank you</a:t>
            </a:r>
          </a:p>
        </p:txBody>
      </p:sp>
      <p:cxnSp>
        <p:nvCxnSpPr>
          <p:cNvPr id="34" name="Straight Connector 33">
            <a:extLst>
              <a:ext uri="{FF2B5EF4-FFF2-40B4-BE49-F238E27FC236}">
                <a16:creationId xmlns:a16="http://schemas.microsoft.com/office/drawing/2014/main" id="{836EB418-AFEE-75E8-353E-C03A1972B6BA}"/>
              </a:ext>
            </a:extLst>
          </p:cNvPr>
          <p:cNvCxnSpPr/>
          <p:nvPr userDrawn="1"/>
        </p:nvCxnSpPr>
        <p:spPr>
          <a:xfrm>
            <a:off x="1680677" y="7468397"/>
            <a:ext cx="1608206" cy="0"/>
          </a:xfrm>
          <a:prstGeom prst="line">
            <a:avLst/>
          </a:prstGeom>
          <a:ln w="2857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62" name="Text Placeholder 10">
            <a:extLst>
              <a:ext uri="{FF2B5EF4-FFF2-40B4-BE49-F238E27FC236}">
                <a16:creationId xmlns:a16="http://schemas.microsoft.com/office/drawing/2014/main" id="{1A90964D-CC75-6EDC-5E39-27DFBA10B268}"/>
              </a:ext>
            </a:extLst>
          </p:cNvPr>
          <p:cNvSpPr>
            <a:spLocks noGrp="1"/>
          </p:cNvSpPr>
          <p:nvPr>
            <p:ph type="body" sz="quarter" idx="14" hasCustomPrompt="1"/>
          </p:nvPr>
        </p:nvSpPr>
        <p:spPr>
          <a:xfrm>
            <a:off x="1680677" y="7904428"/>
            <a:ext cx="15373945" cy="1594347"/>
          </a:xfrm>
        </p:spPr>
        <p:txBody>
          <a:bodyPr wrap="square">
            <a:spAutoFit/>
          </a:bodyPr>
          <a:lstStyle>
            <a:lvl1pPr marL="0" indent="0">
              <a:buNone/>
              <a:defRPr sz="3200">
                <a:solidFill>
                  <a:schemeClr val="tx1"/>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
        <p:nvSpPr>
          <p:cNvPr id="6" name="Rectangle 5">
            <a:extLst>
              <a:ext uri="{FF2B5EF4-FFF2-40B4-BE49-F238E27FC236}">
                <a16:creationId xmlns:a16="http://schemas.microsoft.com/office/drawing/2014/main" id="{7EAC12B0-8979-9846-9D7C-586F9FFEC266}"/>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319B56A-0878-3613-5140-FDCEF57811D3}"/>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pic>
        <p:nvPicPr>
          <p:cNvPr id="10" name="Picture 9">
            <a:extLst>
              <a:ext uri="{FF2B5EF4-FFF2-40B4-BE49-F238E27FC236}">
                <a16:creationId xmlns:a16="http://schemas.microsoft.com/office/drawing/2014/main" id="{6F5DAD25-4FAB-CFBA-CB12-A4018C1A5B11}"/>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1" y="11279232"/>
            <a:ext cx="11866555" cy="2436768"/>
          </a:xfrm>
          <a:prstGeom prst="rect">
            <a:avLst/>
          </a:prstGeom>
        </p:spPr>
      </p:pic>
      <p:sp>
        <p:nvSpPr>
          <p:cNvPr id="26" name="Picture Placeholder 9">
            <a:extLst>
              <a:ext uri="{FF2B5EF4-FFF2-40B4-BE49-F238E27FC236}">
                <a16:creationId xmlns:a16="http://schemas.microsoft.com/office/drawing/2014/main" id="{CCA1A5C8-CE3D-9DDD-E962-CBF30AD2166E}"/>
              </a:ext>
            </a:extLst>
          </p:cNvPr>
          <p:cNvSpPr>
            <a:spLocks noGrp="1"/>
          </p:cNvSpPr>
          <p:nvPr>
            <p:ph type="pic" sz="quarter" idx="17" hasCustomPrompt="1"/>
          </p:nvPr>
        </p:nvSpPr>
        <p:spPr>
          <a:xfrm>
            <a:off x="11866554" y="11279232"/>
            <a:ext cx="12486238" cy="2436768"/>
          </a:xfrm>
        </p:spPr>
        <p:txBody>
          <a:bodyPr anchor="ctr" anchorCtr="0">
            <a:noAutofit/>
          </a:bodyPr>
          <a:lstStyle>
            <a:lvl1pPr marL="0" indent="0" algn="ctr">
              <a:buNone/>
              <a:defRPr>
                <a:solidFill>
                  <a:schemeClr val="tx1"/>
                </a:solidFill>
              </a:defRPr>
            </a:lvl1pPr>
          </a:lstStyle>
          <a:p>
            <a:r>
              <a:rPr lang="en-US"/>
              <a:t>Click to insert photo</a:t>
            </a:r>
          </a:p>
        </p:txBody>
      </p:sp>
      <p:sp>
        <p:nvSpPr>
          <p:cNvPr id="5" name="Content Placeholder 4">
            <a:extLst>
              <a:ext uri="{FF2B5EF4-FFF2-40B4-BE49-F238E27FC236}">
                <a16:creationId xmlns:a16="http://schemas.microsoft.com/office/drawing/2014/main" id="{B87DA9F1-1FD3-CEAE-EED7-ED893670BE32}"/>
              </a:ext>
            </a:extLst>
          </p:cNvPr>
          <p:cNvSpPr>
            <a:spLocks noGrp="1"/>
          </p:cNvSpPr>
          <p:nvPr>
            <p:ph sz="quarter" idx="18" hasCustomPrompt="1"/>
          </p:nvPr>
        </p:nvSpPr>
        <p:spPr>
          <a:xfrm>
            <a:off x="19184794" y="4690727"/>
            <a:ext cx="4901010" cy="2334540"/>
          </a:xfrm>
        </p:spPr>
        <p:txBody>
          <a:bodyPr/>
          <a:lstStyle>
            <a:lvl1pPr marL="0" indent="0" algn="ctr">
              <a:buNone/>
              <a:defRPr>
                <a:solidFill>
                  <a:schemeClr val="tx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Crev-357</a:t>
            </a:r>
            <a:br>
              <a:rPr lang="en-US" dirty="0"/>
            </a:br>
            <a:r>
              <a:rPr lang="en-US" dirty="0"/>
              <a:t>Unit Identifier (.</a:t>
            </a:r>
            <a:r>
              <a:rPr lang="en-US" dirty="0" err="1"/>
              <a:t>png</a:t>
            </a:r>
            <a:r>
              <a:rPr lang="en-US" dirty="0"/>
              <a:t>)</a:t>
            </a:r>
          </a:p>
        </p:txBody>
      </p:sp>
    </p:spTree>
    <p:extLst>
      <p:ext uri="{BB962C8B-B14F-4D97-AF65-F5344CB8AC3E}">
        <p14:creationId xmlns:p14="http://schemas.microsoft.com/office/powerpoint/2010/main" val="33640356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orizontal End White-Photo">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37CB740-2652-06EA-4C66-40652C715F62}"/>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1588" y="0"/>
            <a:ext cx="17002867" cy="1064129"/>
          </a:xfrm>
          <a:prstGeom prst="rect">
            <a:avLst/>
          </a:prstGeom>
        </p:spPr>
      </p:pic>
      <p:grpSp>
        <p:nvGrpSpPr>
          <p:cNvPr id="3" name="Group 2">
            <a:extLst>
              <a:ext uri="{FF2B5EF4-FFF2-40B4-BE49-F238E27FC236}">
                <a16:creationId xmlns:a16="http://schemas.microsoft.com/office/drawing/2014/main" id="{05046AC8-DA72-C01A-0BA2-1044ADF16BA4}"/>
              </a:ext>
              <a:ext uri="{C183D7F6-B498-43B3-948B-1728B52AA6E4}">
                <adec:decorative xmlns:adec="http://schemas.microsoft.com/office/drawing/2017/decorative" val="1"/>
              </a:ext>
            </a:extLst>
          </p:cNvPr>
          <p:cNvGrpSpPr/>
          <p:nvPr userDrawn="1"/>
        </p:nvGrpSpPr>
        <p:grpSpPr>
          <a:xfrm>
            <a:off x="17002867" y="1448"/>
            <a:ext cx="7384308" cy="1066798"/>
            <a:chOff x="0" y="568749"/>
            <a:chExt cx="7384308" cy="1191643"/>
          </a:xfrm>
        </p:grpSpPr>
        <p:sp>
          <p:nvSpPr>
            <p:cNvPr id="4" name="Rectangle 3">
              <a:extLst>
                <a:ext uri="{FF2B5EF4-FFF2-40B4-BE49-F238E27FC236}">
                  <a16:creationId xmlns:a16="http://schemas.microsoft.com/office/drawing/2014/main" id="{C70A003C-8597-5C2A-FEAD-5F6DD776855A}"/>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6D8B7DD-60DD-7BC0-2790-7041D7A427C7}"/>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D3ADF33-B57A-5C56-7370-EA81B1A8B80A}"/>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D010E03-07A7-D667-8F6B-C0CE97D176D5}"/>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12AC8BB-8F7D-31EF-A23A-403902D6FCCF}"/>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C1C9CD9-87A0-5C1E-A4B7-C62DBEDCE253}"/>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191C7E4-430F-7154-382D-E456A28DCCEB}"/>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1273BBC-9D32-45EB-3BB9-60AF8CDED1F3}"/>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5DF5F6C-6598-CF4A-A3BF-2A4793E69101}"/>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5A3A7B9-6406-FA34-CB33-5AA9018B5305}"/>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391F33-105F-F2CC-3F5E-99FB47447420}"/>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93F77B8-D938-C5E1-61CC-8EE93D95B500}"/>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B2F4232-7F4A-773E-0936-295B0EDD8702}"/>
                </a:ext>
              </a:extLst>
            </p:cNvPr>
            <p:cNvSpPr/>
            <p:nvPr userDrawn="1"/>
          </p:nvSpPr>
          <p:spPr>
            <a:xfrm rot="16200000">
              <a:off x="6504876"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46B7AEF9-C019-9408-AE70-BF317347D915}"/>
              </a:ext>
              <a:ext uri="{C183D7F6-B498-43B3-948B-1728B52AA6E4}">
                <adec:decorative xmlns:adec="http://schemas.microsoft.com/office/drawing/2017/decorative" val="1"/>
              </a:ext>
            </a:extLst>
          </p:cNvPr>
          <p:cNvSpPr/>
          <p:nvPr userDrawn="1"/>
        </p:nvSpPr>
        <p:spPr>
          <a:xfrm>
            <a:off x="17002867" y="1064129"/>
            <a:ext cx="283611" cy="126504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6A5E7FE-8D4F-CDF0-2382-C7356003CDA8}"/>
              </a:ext>
              <a:ext uri="{C183D7F6-B498-43B3-948B-1728B52AA6E4}">
                <adec:decorative xmlns:adec="http://schemas.microsoft.com/office/drawing/2017/decorative" val="1"/>
              </a:ext>
            </a:extLst>
          </p:cNvPr>
          <p:cNvPicPr>
            <a:picLocks noChangeAspect="1"/>
          </p:cNvPicPr>
          <p:nvPr userDrawn="1"/>
        </p:nvPicPr>
        <p:blipFill rotWithShape="1">
          <a:blip r:embed="rId3"/>
          <a:srcRect l="3601" b="1351"/>
          <a:stretch/>
        </p:blipFill>
        <p:spPr>
          <a:xfrm>
            <a:off x="17286477" y="11559671"/>
            <a:ext cx="7100697" cy="2154881"/>
          </a:xfrm>
          <a:prstGeom prst="rect">
            <a:avLst/>
          </a:prstGeom>
        </p:spPr>
      </p:pic>
      <p:sp>
        <p:nvSpPr>
          <p:cNvPr id="20" name="Title 3">
            <a:extLst>
              <a:ext uri="{FF2B5EF4-FFF2-40B4-BE49-F238E27FC236}">
                <a16:creationId xmlns:a16="http://schemas.microsoft.com/office/drawing/2014/main" id="{EF90869F-30B6-3341-4303-FCC0E679F4D9}"/>
              </a:ext>
            </a:extLst>
          </p:cNvPr>
          <p:cNvSpPr>
            <a:spLocks noGrp="1"/>
          </p:cNvSpPr>
          <p:nvPr>
            <p:ph type="title" hasCustomPrompt="1"/>
          </p:nvPr>
        </p:nvSpPr>
        <p:spPr>
          <a:xfrm>
            <a:off x="1129664" y="4281828"/>
            <a:ext cx="14711630" cy="1814343"/>
          </a:xfrm>
        </p:spPr>
        <p:txBody>
          <a:bodyPr/>
          <a:lstStyle>
            <a:lvl1pPr>
              <a:defRPr sz="10600">
                <a:solidFill>
                  <a:schemeClr val="tx2"/>
                </a:solidFill>
              </a:defRPr>
            </a:lvl1pPr>
          </a:lstStyle>
          <a:p>
            <a:r>
              <a:rPr lang="en-US" dirty="0"/>
              <a:t>Thank you</a:t>
            </a:r>
          </a:p>
        </p:txBody>
      </p:sp>
      <p:cxnSp>
        <p:nvCxnSpPr>
          <p:cNvPr id="22" name="Straight Connector 21">
            <a:extLst>
              <a:ext uri="{FF2B5EF4-FFF2-40B4-BE49-F238E27FC236}">
                <a16:creationId xmlns:a16="http://schemas.microsoft.com/office/drawing/2014/main" id="{BDB0D20F-F3A0-591D-DC44-7DF74C18AA0E}"/>
              </a:ext>
            </a:extLst>
          </p:cNvPr>
          <p:cNvCxnSpPr/>
          <p:nvPr userDrawn="1"/>
        </p:nvCxnSpPr>
        <p:spPr>
          <a:xfrm>
            <a:off x="1129666" y="6604342"/>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23" name="Picture 22" descr="Colorado State University logo">
            <a:extLst>
              <a:ext uri="{FF2B5EF4-FFF2-40B4-BE49-F238E27FC236}">
                <a16:creationId xmlns:a16="http://schemas.microsoft.com/office/drawing/2014/main" id="{0AC6BB0B-CF97-DC35-C2F8-4B56E77157CF}"/>
              </a:ext>
            </a:extLst>
          </p:cNvPr>
          <p:cNvPicPr>
            <a:picLocks noChangeAspect="1"/>
          </p:cNvPicPr>
          <p:nvPr userDrawn="1"/>
        </p:nvPicPr>
        <p:blipFill>
          <a:blip r:embed="rId4"/>
          <a:stretch>
            <a:fillRect/>
          </a:stretch>
        </p:blipFill>
        <p:spPr>
          <a:xfrm>
            <a:off x="850448" y="11708526"/>
            <a:ext cx="7850640" cy="1570128"/>
          </a:xfrm>
          <a:prstGeom prst="rect">
            <a:avLst/>
          </a:prstGeom>
        </p:spPr>
      </p:pic>
      <p:pic>
        <p:nvPicPr>
          <p:cNvPr id="24" name="Picture 23" descr="A skateboarder riding past a building">
            <a:extLst>
              <a:ext uri="{FF2B5EF4-FFF2-40B4-BE49-F238E27FC236}">
                <a16:creationId xmlns:a16="http://schemas.microsoft.com/office/drawing/2014/main" id="{C514C1F5-F327-137A-EB9B-C8FD50725C3E}"/>
              </a:ext>
            </a:extLst>
          </p:cNvPr>
          <p:cNvPicPr>
            <a:picLocks noChangeAspect="1"/>
          </p:cNvPicPr>
          <p:nvPr userDrawn="1"/>
        </p:nvPicPr>
        <p:blipFill rotWithShape="1">
          <a:blip r:embed="rId5"/>
          <a:srcRect l="-1" r="5435" b="53244"/>
          <a:stretch/>
        </p:blipFill>
        <p:spPr>
          <a:xfrm>
            <a:off x="17286479" y="1064129"/>
            <a:ext cx="7100695" cy="4941528"/>
          </a:xfrm>
          <a:prstGeom prst="rect">
            <a:avLst/>
          </a:prstGeom>
        </p:spPr>
      </p:pic>
      <p:pic>
        <p:nvPicPr>
          <p:cNvPr id="25" name="Picture 24" descr="A student looking into a microscope">
            <a:extLst>
              <a:ext uri="{FF2B5EF4-FFF2-40B4-BE49-F238E27FC236}">
                <a16:creationId xmlns:a16="http://schemas.microsoft.com/office/drawing/2014/main" id="{343BBA91-537D-66E4-E63F-D3D9E3E300B5}"/>
              </a:ext>
            </a:extLst>
          </p:cNvPr>
          <p:cNvPicPr>
            <a:picLocks noChangeAspect="1"/>
          </p:cNvPicPr>
          <p:nvPr userDrawn="1"/>
        </p:nvPicPr>
        <p:blipFill rotWithShape="1">
          <a:blip r:embed="rId5"/>
          <a:srcRect l="-1" t="47094" r="5435" b="1"/>
          <a:stretch/>
        </p:blipFill>
        <p:spPr>
          <a:xfrm>
            <a:off x="17286478" y="6005657"/>
            <a:ext cx="7100695" cy="5591355"/>
          </a:xfrm>
          <a:prstGeom prst="rect">
            <a:avLst/>
          </a:prstGeom>
        </p:spPr>
      </p:pic>
      <p:sp>
        <p:nvSpPr>
          <p:cNvPr id="27" name="Text Placeholder 10">
            <a:extLst>
              <a:ext uri="{FF2B5EF4-FFF2-40B4-BE49-F238E27FC236}">
                <a16:creationId xmlns:a16="http://schemas.microsoft.com/office/drawing/2014/main" id="{BED6F523-D22A-598B-A5A0-BA376AEE2704}"/>
              </a:ext>
            </a:extLst>
          </p:cNvPr>
          <p:cNvSpPr>
            <a:spLocks noGrp="1"/>
          </p:cNvSpPr>
          <p:nvPr>
            <p:ph type="body" sz="quarter" idx="14" hasCustomPrompt="1"/>
          </p:nvPr>
        </p:nvSpPr>
        <p:spPr>
          <a:xfrm>
            <a:off x="1129665" y="7028503"/>
            <a:ext cx="14711630" cy="1594347"/>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Tree>
    <p:extLst>
      <p:ext uri="{BB962C8B-B14F-4D97-AF65-F5344CB8AC3E}">
        <p14:creationId xmlns:p14="http://schemas.microsoft.com/office/powerpoint/2010/main" val="1303660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orizontal End White-Unit I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37CB740-2652-06EA-4C66-40652C715F62}"/>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1588" y="0"/>
            <a:ext cx="17002867" cy="1064129"/>
          </a:xfrm>
          <a:prstGeom prst="rect">
            <a:avLst/>
          </a:prstGeom>
        </p:spPr>
      </p:pic>
      <p:grpSp>
        <p:nvGrpSpPr>
          <p:cNvPr id="3" name="Group 2">
            <a:extLst>
              <a:ext uri="{FF2B5EF4-FFF2-40B4-BE49-F238E27FC236}">
                <a16:creationId xmlns:a16="http://schemas.microsoft.com/office/drawing/2014/main" id="{05046AC8-DA72-C01A-0BA2-1044ADF16BA4}"/>
              </a:ext>
              <a:ext uri="{C183D7F6-B498-43B3-948B-1728B52AA6E4}">
                <adec:decorative xmlns:adec="http://schemas.microsoft.com/office/drawing/2017/decorative" val="1"/>
              </a:ext>
            </a:extLst>
          </p:cNvPr>
          <p:cNvGrpSpPr/>
          <p:nvPr userDrawn="1"/>
        </p:nvGrpSpPr>
        <p:grpSpPr>
          <a:xfrm>
            <a:off x="17002867" y="1448"/>
            <a:ext cx="7384308" cy="1066798"/>
            <a:chOff x="0" y="568749"/>
            <a:chExt cx="7384308" cy="1191643"/>
          </a:xfrm>
        </p:grpSpPr>
        <p:sp>
          <p:nvSpPr>
            <p:cNvPr id="4" name="Rectangle 3">
              <a:extLst>
                <a:ext uri="{FF2B5EF4-FFF2-40B4-BE49-F238E27FC236}">
                  <a16:creationId xmlns:a16="http://schemas.microsoft.com/office/drawing/2014/main" id="{C70A003C-8597-5C2A-FEAD-5F6DD776855A}"/>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6D8B7DD-60DD-7BC0-2790-7041D7A427C7}"/>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D3ADF33-B57A-5C56-7370-EA81B1A8B80A}"/>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D010E03-07A7-D667-8F6B-C0CE97D176D5}"/>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12AC8BB-8F7D-31EF-A23A-403902D6FCCF}"/>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C1C9CD9-87A0-5C1E-A4B7-C62DBEDCE253}"/>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191C7E4-430F-7154-382D-E456A28DCCEB}"/>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1273BBC-9D32-45EB-3BB9-60AF8CDED1F3}"/>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5DF5F6C-6598-CF4A-A3BF-2A4793E69101}"/>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5A3A7B9-6406-FA34-CB33-5AA9018B5305}"/>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C391F33-105F-F2CC-3F5E-99FB47447420}"/>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93F77B8-D938-C5E1-61CC-8EE93D95B500}"/>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B2F4232-7F4A-773E-0936-295B0EDD8702}"/>
                </a:ext>
              </a:extLst>
            </p:cNvPr>
            <p:cNvSpPr/>
            <p:nvPr userDrawn="1"/>
          </p:nvSpPr>
          <p:spPr>
            <a:xfrm rot="16200000">
              <a:off x="6504876"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46B7AEF9-C019-9408-AE70-BF317347D915}"/>
              </a:ext>
              <a:ext uri="{C183D7F6-B498-43B3-948B-1728B52AA6E4}">
                <adec:decorative xmlns:adec="http://schemas.microsoft.com/office/drawing/2017/decorative" val="1"/>
              </a:ext>
            </a:extLst>
          </p:cNvPr>
          <p:cNvSpPr/>
          <p:nvPr userDrawn="1"/>
        </p:nvSpPr>
        <p:spPr>
          <a:xfrm>
            <a:off x="17002867" y="1064129"/>
            <a:ext cx="283611" cy="126504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6A5E7FE-8D4F-CDF0-2382-C7356003CDA8}"/>
              </a:ext>
              <a:ext uri="{C183D7F6-B498-43B3-948B-1728B52AA6E4}">
                <adec:decorative xmlns:adec="http://schemas.microsoft.com/office/drawing/2017/decorative" val="1"/>
              </a:ext>
            </a:extLst>
          </p:cNvPr>
          <p:cNvPicPr>
            <a:picLocks noChangeAspect="1"/>
          </p:cNvPicPr>
          <p:nvPr userDrawn="1"/>
        </p:nvPicPr>
        <p:blipFill rotWithShape="1">
          <a:blip r:embed="rId3"/>
          <a:srcRect l="3601" b="1351"/>
          <a:stretch/>
        </p:blipFill>
        <p:spPr>
          <a:xfrm>
            <a:off x="17286477" y="11559671"/>
            <a:ext cx="7100697" cy="2154881"/>
          </a:xfrm>
          <a:prstGeom prst="rect">
            <a:avLst/>
          </a:prstGeom>
        </p:spPr>
      </p:pic>
      <p:sp>
        <p:nvSpPr>
          <p:cNvPr id="23" name="Title 3">
            <a:extLst>
              <a:ext uri="{FF2B5EF4-FFF2-40B4-BE49-F238E27FC236}">
                <a16:creationId xmlns:a16="http://schemas.microsoft.com/office/drawing/2014/main" id="{28680960-077E-5C2B-520B-8C0FB6A7AF96}"/>
              </a:ext>
            </a:extLst>
          </p:cNvPr>
          <p:cNvSpPr>
            <a:spLocks noGrp="1"/>
          </p:cNvSpPr>
          <p:nvPr>
            <p:ph type="title" hasCustomPrompt="1"/>
          </p:nvPr>
        </p:nvSpPr>
        <p:spPr>
          <a:xfrm>
            <a:off x="1129664" y="4281828"/>
            <a:ext cx="14711630" cy="1814343"/>
          </a:xfrm>
        </p:spPr>
        <p:txBody>
          <a:bodyPr/>
          <a:lstStyle>
            <a:lvl1pPr>
              <a:defRPr sz="10600">
                <a:solidFill>
                  <a:schemeClr val="tx2"/>
                </a:solidFill>
              </a:defRPr>
            </a:lvl1pPr>
          </a:lstStyle>
          <a:p>
            <a:r>
              <a:rPr lang="en-US" dirty="0"/>
              <a:t>Thank you</a:t>
            </a:r>
          </a:p>
        </p:txBody>
      </p:sp>
      <p:cxnSp>
        <p:nvCxnSpPr>
          <p:cNvPr id="22" name="Straight Connector 21">
            <a:extLst>
              <a:ext uri="{FF2B5EF4-FFF2-40B4-BE49-F238E27FC236}">
                <a16:creationId xmlns:a16="http://schemas.microsoft.com/office/drawing/2014/main" id="{BDB0D20F-F3A0-591D-DC44-7DF74C18AA0E}"/>
              </a:ext>
            </a:extLst>
          </p:cNvPr>
          <p:cNvCxnSpPr/>
          <p:nvPr userDrawn="1"/>
        </p:nvCxnSpPr>
        <p:spPr>
          <a:xfrm>
            <a:off x="1129666" y="6604342"/>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27" name="Text Placeholder 10">
            <a:extLst>
              <a:ext uri="{FF2B5EF4-FFF2-40B4-BE49-F238E27FC236}">
                <a16:creationId xmlns:a16="http://schemas.microsoft.com/office/drawing/2014/main" id="{BED6F523-D22A-598B-A5A0-BA376AEE2704}"/>
              </a:ext>
            </a:extLst>
          </p:cNvPr>
          <p:cNvSpPr>
            <a:spLocks noGrp="1"/>
          </p:cNvSpPr>
          <p:nvPr>
            <p:ph type="body" sz="quarter" idx="14" hasCustomPrompt="1"/>
          </p:nvPr>
        </p:nvSpPr>
        <p:spPr>
          <a:xfrm>
            <a:off x="1129665" y="7028503"/>
            <a:ext cx="14711630" cy="1594347"/>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a:t>PRESENTER NAME, contact</a:t>
            </a:r>
          </a:p>
          <a:p>
            <a:pPr lvl="0"/>
            <a:r>
              <a:rPr lang="en-US" dirty="0"/>
              <a:t>PRESENTER NAME, contact</a:t>
            </a:r>
          </a:p>
        </p:txBody>
      </p:sp>
      <p:sp>
        <p:nvSpPr>
          <p:cNvPr id="24" name="Content Placeholder 4">
            <a:extLst>
              <a:ext uri="{FF2B5EF4-FFF2-40B4-BE49-F238E27FC236}">
                <a16:creationId xmlns:a16="http://schemas.microsoft.com/office/drawing/2014/main" id="{94BC0029-207A-599D-0EB1-F757DBB6EBFE}"/>
              </a:ext>
            </a:extLst>
          </p:cNvPr>
          <p:cNvSpPr>
            <a:spLocks noGrp="1"/>
          </p:cNvSpPr>
          <p:nvPr>
            <p:ph sz="quarter" idx="19" hasCustomPrompt="1"/>
          </p:nvPr>
        </p:nvSpPr>
        <p:spPr>
          <a:xfrm>
            <a:off x="1145970" y="11558727"/>
            <a:ext cx="7835470" cy="1312219"/>
          </a:xfrm>
        </p:spPr>
        <p:txBody>
          <a:bodyPr/>
          <a:lstStyle>
            <a:lvl1pPr marL="0" indent="0" algn="l">
              <a:buNone/>
              <a:defRPr>
                <a:solidFill>
                  <a:schemeClr val="tx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H357</a:t>
            </a:r>
            <a:br>
              <a:rPr lang="en-US" dirty="0"/>
            </a:br>
            <a:r>
              <a:rPr lang="en-US" dirty="0"/>
              <a:t>Unit Identifier (.</a:t>
            </a:r>
            <a:r>
              <a:rPr lang="en-US" dirty="0" err="1"/>
              <a:t>png</a:t>
            </a:r>
            <a:r>
              <a:rPr lang="en-US" dirty="0"/>
              <a:t>)</a:t>
            </a:r>
          </a:p>
        </p:txBody>
      </p:sp>
      <p:sp>
        <p:nvSpPr>
          <p:cNvPr id="20" name="Picture Placeholder 9">
            <a:extLst>
              <a:ext uri="{FF2B5EF4-FFF2-40B4-BE49-F238E27FC236}">
                <a16:creationId xmlns:a16="http://schemas.microsoft.com/office/drawing/2014/main" id="{B39250BA-189E-5F30-4708-6D61E265E70D}"/>
              </a:ext>
            </a:extLst>
          </p:cNvPr>
          <p:cNvSpPr>
            <a:spLocks noGrp="1"/>
          </p:cNvSpPr>
          <p:nvPr>
            <p:ph type="pic" sz="quarter" idx="17" hasCustomPrompt="1"/>
          </p:nvPr>
        </p:nvSpPr>
        <p:spPr>
          <a:xfrm>
            <a:off x="17292360" y="1064128"/>
            <a:ext cx="7102476" cy="4250961"/>
          </a:xfrm>
        </p:spPr>
        <p:txBody>
          <a:bodyPr anchor="ctr" anchorCtr="0">
            <a:noAutofit/>
          </a:bodyPr>
          <a:lstStyle>
            <a:lvl1pPr marL="0" indent="0" algn="ctr">
              <a:buNone/>
              <a:defRPr>
                <a:solidFill>
                  <a:schemeClr val="tx1"/>
                </a:solidFill>
              </a:defRPr>
            </a:lvl1pPr>
          </a:lstStyle>
          <a:p>
            <a:r>
              <a:rPr lang="en-US"/>
              <a:t>Click to insert photo</a:t>
            </a:r>
          </a:p>
        </p:txBody>
      </p:sp>
      <p:sp>
        <p:nvSpPr>
          <p:cNvPr id="21" name="Picture Placeholder 9">
            <a:extLst>
              <a:ext uri="{FF2B5EF4-FFF2-40B4-BE49-F238E27FC236}">
                <a16:creationId xmlns:a16="http://schemas.microsoft.com/office/drawing/2014/main" id="{E1078A91-EAFC-469D-48CD-9EBEFE6AA90E}"/>
              </a:ext>
            </a:extLst>
          </p:cNvPr>
          <p:cNvSpPr>
            <a:spLocks noGrp="1"/>
          </p:cNvSpPr>
          <p:nvPr>
            <p:ph type="pic" sz="quarter" idx="18" hasCustomPrompt="1"/>
          </p:nvPr>
        </p:nvSpPr>
        <p:spPr>
          <a:xfrm>
            <a:off x="17292360" y="5315089"/>
            <a:ext cx="7102476" cy="6243638"/>
          </a:xfrm>
        </p:spPr>
        <p:txBody>
          <a:bodyPr anchor="ctr" anchorCtr="0">
            <a:noAutofit/>
          </a:bodyPr>
          <a:lstStyle>
            <a:lvl1pPr marL="0" indent="0" algn="ctr">
              <a:buNone/>
              <a:defRPr>
                <a:solidFill>
                  <a:schemeClr val="tx1"/>
                </a:solidFill>
              </a:defRPr>
            </a:lvl1pPr>
          </a:lstStyle>
          <a:p>
            <a:r>
              <a:rPr lang="en-US"/>
              <a:t>Click to insert photo</a:t>
            </a:r>
          </a:p>
        </p:txBody>
      </p:sp>
    </p:spTree>
    <p:extLst>
      <p:ext uri="{BB962C8B-B14F-4D97-AF65-F5344CB8AC3E}">
        <p14:creationId xmlns:p14="http://schemas.microsoft.com/office/powerpoint/2010/main" val="3608758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53811" y="1111980"/>
            <a:ext cx="22486758" cy="1538883"/>
          </a:xfrm>
        </p:spPr>
        <p:txBody>
          <a:bodyPr anchor="ctr"/>
          <a:lstStyle>
            <a:lvl1pPr>
              <a:defRPr>
                <a:latin typeface="Poppins" panose="00000500000000000000" pitchFamily="2" charset="0"/>
                <a:cs typeface="Poppins" panose="00000500000000000000" pitchFamily="2" charset="0"/>
              </a:defRPr>
            </a:lvl1pPr>
          </a:lstStyle>
          <a:p>
            <a:r>
              <a:rPr lang="en-US" dirty="0"/>
              <a:t>Slide Title</a:t>
            </a:r>
          </a:p>
        </p:txBody>
      </p:sp>
      <p:sp>
        <p:nvSpPr>
          <p:cNvPr id="3" name="Content Placeholder"/>
          <p:cNvSpPr>
            <a:spLocks noGrp="1"/>
          </p:cNvSpPr>
          <p:nvPr>
            <p:ph idx="1" hasCustomPrompt="1"/>
          </p:nvPr>
        </p:nvSpPr>
        <p:spPr>
          <a:xfrm>
            <a:off x="953811" y="3163824"/>
            <a:ext cx="22486758" cy="3809248"/>
          </a:xfrm>
        </p:spPr>
        <p:txBody>
          <a:bodyPr/>
          <a:lstStyle>
            <a:lvl1pPr marL="714376" indent="-714376">
              <a:lnSpc>
                <a:spcPct val="100000"/>
              </a:lnSpc>
              <a:spcBef>
                <a:spcPts val="1248"/>
              </a:spcBef>
              <a:spcAft>
                <a:spcPts val="0"/>
              </a:spcAft>
              <a:defRPr sz="5200">
                <a:latin typeface="Poppins" panose="00000500000000000000" pitchFamily="2" charset="0"/>
                <a:cs typeface="Poppins" panose="00000500000000000000" pitchFamily="2" charset="0"/>
              </a:defRPr>
            </a:lvl1pPr>
            <a:lvl2pPr marL="1371600" indent="-657226">
              <a:lnSpc>
                <a:spcPct val="100000"/>
              </a:lnSpc>
              <a:spcBef>
                <a:spcPts val="1248"/>
              </a:spcBef>
              <a:spcAft>
                <a:spcPts val="0"/>
              </a:spcAft>
              <a:defRPr sz="4800" b="0">
                <a:latin typeface="Poppins" panose="00000500000000000000" pitchFamily="2" charset="0"/>
                <a:cs typeface="Poppins" panose="00000500000000000000" pitchFamily="2" charset="0"/>
              </a:defRPr>
            </a:lvl2pPr>
            <a:lvl3pPr marL="2159000" indent="-733426">
              <a:lnSpc>
                <a:spcPct val="100000"/>
              </a:lnSpc>
              <a:spcBef>
                <a:spcPts val="1248"/>
              </a:spcBef>
              <a:spcAft>
                <a:spcPts val="0"/>
              </a:spcAft>
              <a:defRPr sz="4400" b="0">
                <a:latin typeface="Poppins" panose="00000500000000000000" pitchFamily="2" charset="0"/>
                <a:cs typeface="Poppins" panose="00000500000000000000" pitchFamily="2"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a:latin typeface="Poppins" panose="00000500000000000000" pitchFamily="2" charset="0"/>
                <a:cs typeface="Poppins" panose="00000500000000000000" pitchFamily="2" charset="0"/>
              </a:defRPr>
            </a:lvl4pPr>
          </a:lstStyle>
          <a:p>
            <a:pPr lvl="0"/>
            <a:r>
              <a:rPr lang="en-US" dirty="0"/>
              <a:t>First Level</a:t>
            </a:r>
          </a:p>
          <a:p>
            <a:pPr lvl="1"/>
            <a:r>
              <a:rPr lang="en-US" dirty="0"/>
              <a:t>Second level</a:t>
            </a:r>
          </a:p>
          <a:p>
            <a:pPr lvl="2"/>
            <a:r>
              <a:rPr lang="en-US" dirty="0"/>
              <a:t>Third level</a:t>
            </a:r>
          </a:p>
          <a:p>
            <a:pPr marL="3429000" marR="0" lvl="3"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pPr>
            <a:r>
              <a:rPr lang="en-US" dirty="0"/>
              <a:t>Fourth Level</a:t>
            </a:r>
          </a:p>
          <a:p>
            <a:pPr lvl="3"/>
            <a:endParaRPr lang="en-US" dirty="0"/>
          </a:p>
        </p:txBody>
      </p:sp>
      <p:grpSp>
        <p:nvGrpSpPr>
          <p:cNvPr id="4" name="Group 3">
            <a:extLst>
              <a:ext uri="{FF2B5EF4-FFF2-40B4-BE49-F238E27FC236}">
                <a16:creationId xmlns:a16="http://schemas.microsoft.com/office/drawing/2014/main" id="{5AE65E97-25DC-7F3B-D99C-246100BFD9B0}"/>
              </a:ext>
              <a:ext uri="{C183D7F6-B498-43B3-948B-1728B52AA6E4}">
                <adec:decorative xmlns:adec="http://schemas.microsoft.com/office/drawing/2017/decorative" val="1"/>
              </a:ext>
            </a:extLst>
          </p:cNvPr>
          <p:cNvGrpSpPr/>
          <p:nvPr userDrawn="1"/>
        </p:nvGrpSpPr>
        <p:grpSpPr>
          <a:xfrm>
            <a:off x="0" y="12649202"/>
            <a:ext cx="7384308" cy="1066798"/>
            <a:chOff x="0" y="568749"/>
            <a:chExt cx="7384308" cy="1191643"/>
          </a:xfrm>
        </p:grpSpPr>
        <p:sp>
          <p:nvSpPr>
            <p:cNvPr id="5" name="Rectangle 4">
              <a:extLst>
                <a:ext uri="{FF2B5EF4-FFF2-40B4-BE49-F238E27FC236}">
                  <a16:creationId xmlns:a16="http://schemas.microsoft.com/office/drawing/2014/main" id="{E876DB43-7A82-D793-0423-6B47BA9639B3}"/>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6" name="Rectangle 5">
              <a:extLst>
                <a:ext uri="{FF2B5EF4-FFF2-40B4-BE49-F238E27FC236}">
                  <a16:creationId xmlns:a16="http://schemas.microsoft.com/office/drawing/2014/main" id="{64244B2F-1733-7029-5645-B2C00295E09B}"/>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7" name="Rectangle 6">
              <a:extLst>
                <a:ext uri="{FF2B5EF4-FFF2-40B4-BE49-F238E27FC236}">
                  <a16:creationId xmlns:a16="http://schemas.microsoft.com/office/drawing/2014/main" id="{91FD9E27-63DC-33EB-16D8-BDE6CBFB53D5}"/>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8" name="Rectangle 7">
              <a:extLst>
                <a:ext uri="{FF2B5EF4-FFF2-40B4-BE49-F238E27FC236}">
                  <a16:creationId xmlns:a16="http://schemas.microsoft.com/office/drawing/2014/main" id="{06D1B30B-3216-685E-63E1-23CF92BC93B7}"/>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9" name="Rectangle 8">
              <a:extLst>
                <a:ext uri="{FF2B5EF4-FFF2-40B4-BE49-F238E27FC236}">
                  <a16:creationId xmlns:a16="http://schemas.microsoft.com/office/drawing/2014/main" id="{5A4C5919-F8B4-C713-BF02-51E35660D393}"/>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0" name="Rectangle 9">
              <a:extLst>
                <a:ext uri="{FF2B5EF4-FFF2-40B4-BE49-F238E27FC236}">
                  <a16:creationId xmlns:a16="http://schemas.microsoft.com/office/drawing/2014/main" id="{0F71D44E-09B8-3722-3E52-8C306C74023B}"/>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1" name="Rectangle 10">
              <a:extLst>
                <a:ext uri="{FF2B5EF4-FFF2-40B4-BE49-F238E27FC236}">
                  <a16:creationId xmlns:a16="http://schemas.microsoft.com/office/drawing/2014/main" id="{B79E6E1C-7F99-3709-23E2-615411E4ACE5}"/>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2" name="Rectangle 11">
              <a:extLst>
                <a:ext uri="{FF2B5EF4-FFF2-40B4-BE49-F238E27FC236}">
                  <a16:creationId xmlns:a16="http://schemas.microsoft.com/office/drawing/2014/main" id="{2B37BFA8-F7C8-97E7-D989-FECAE292637A}"/>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3" name="Rectangle 12">
              <a:extLst>
                <a:ext uri="{FF2B5EF4-FFF2-40B4-BE49-F238E27FC236}">
                  <a16:creationId xmlns:a16="http://schemas.microsoft.com/office/drawing/2014/main" id="{51AAE981-DD07-A46C-6D35-5D7AF1EC8785}"/>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4" name="Rectangle 13">
              <a:extLst>
                <a:ext uri="{FF2B5EF4-FFF2-40B4-BE49-F238E27FC236}">
                  <a16:creationId xmlns:a16="http://schemas.microsoft.com/office/drawing/2014/main" id="{A6E1C01D-2998-3C9B-8D81-6DDD3CAF020B}"/>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5" name="Rectangle 14">
              <a:extLst>
                <a:ext uri="{FF2B5EF4-FFF2-40B4-BE49-F238E27FC236}">
                  <a16:creationId xmlns:a16="http://schemas.microsoft.com/office/drawing/2014/main" id="{8B9E6984-902B-4D8D-BDF6-60A2DC5DE19B}"/>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6" name="Rectangle 15">
              <a:extLst>
                <a:ext uri="{FF2B5EF4-FFF2-40B4-BE49-F238E27FC236}">
                  <a16:creationId xmlns:a16="http://schemas.microsoft.com/office/drawing/2014/main" id="{0402DED8-D088-A6FB-54D0-007E4FBA6102}"/>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sp>
          <p:nvSpPr>
            <p:cNvPr id="17" name="Rectangle 16">
              <a:extLst>
                <a:ext uri="{FF2B5EF4-FFF2-40B4-BE49-F238E27FC236}">
                  <a16:creationId xmlns:a16="http://schemas.microsoft.com/office/drawing/2014/main" id="{C93629A5-B805-268F-2CFC-2C5DB933CFF9}"/>
                </a:ext>
              </a:extLst>
            </p:cNvPr>
            <p:cNvSpPr/>
            <p:nvPr userDrawn="1"/>
          </p:nvSpPr>
          <p:spPr>
            <a:xfrm rot="16200000">
              <a:off x="650487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Poppins" panose="00000500000000000000" pitchFamily="2" charset="0"/>
                <a:cs typeface="Poppins" panose="00000500000000000000" pitchFamily="2" charset="0"/>
              </a:endParaRPr>
            </a:p>
          </p:txBody>
        </p:sp>
      </p:grpSp>
      <p:pic>
        <p:nvPicPr>
          <p:cNvPr id="18" name="Picture 17">
            <a:extLst>
              <a:ext uri="{FF2B5EF4-FFF2-40B4-BE49-F238E27FC236}">
                <a16:creationId xmlns:a16="http://schemas.microsoft.com/office/drawing/2014/main" id="{718E7F4F-CE0F-4D7B-83B9-91EACB07A3AE}"/>
              </a:ext>
              <a:ext uri="{C183D7F6-B498-43B3-948B-1728B52AA6E4}">
                <adec:decorative xmlns:adec="http://schemas.microsoft.com/office/drawing/2017/decorative" val="1"/>
              </a:ext>
            </a:extLst>
          </p:cNvPr>
          <p:cNvPicPr>
            <a:picLocks noChangeAspect="1"/>
          </p:cNvPicPr>
          <p:nvPr userDrawn="1"/>
        </p:nvPicPr>
        <p:blipFill rotWithShape="1">
          <a:blip r:embed="rId3"/>
          <a:srcRect l="3233" b="2225"/>
          <a:stretch/>
        </p:blipFill>
        <p:spPr>
          <a:xfrm>
            <a:off x="7384309" y="12647754"/>
            <a:ext cx="17002867" cy="1064129"/>
          </a:xfrm>
          <a:prstGeom prst="rect">
            <a:avLst/>
          </a:prstGeom>
        </p:spPr>
      </p:pic>
      <p:sp>
        <p:nvSpPr>
          <p:cNvPr id="19" name="Slide Number Placeholder 3">
            <a:extLst>
              <a:ext uri="{FF2B5EF4-FFF2-40B4-BE49-F238E27FC236}">
                <a16:creationId xmlns:a16="http://schemas.microsoft.com/office/drawing/2014/main" id="{0FAD960B-BAE3-35C1-4AF7-800C0B8631AC}"/>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rgbClr val="000000"/>
                </a:solidFill>
                <a:latin typeface="Poppins" panose="00000500000000000000" pitchFamily="2" charset="0"/>
                <a:cs typeface="Poppins" panose="00000500000000000000" pitchFamily="2" charset="0"/>
              </a:defRPr>
            </a:lvl1pPr>
          </a:lstStyle>
          <a:p>
            <a:fld id="{5D421B75-32F1-3341-9ED0-64265A793BE3}" type="slidenum">
              <a:rPr lang="en-US" smtClean="0"/>
              <a:pPr/>
              <a:t>‹#›</a:t>
            </a:fld>
            <a:endParaRPr lang="en-US" dirty="0"/>
          </a:p>
        </p:txBody>
      </p:sp>
    </p:spTree>
    <p:custDataLst>
      <p:tags r:id="rId1"/>
    </p:custDataLst>
    <p:extLst>
      <p:ext uri="{BB962C8B-B14F-4D97-AF65-F5344CB8AC3E}">
        <p14:creationId xmlns:p14="http://schemas.microsoft.com/office/powerpoint/2010/main" val="7342504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2_Titl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53811" y="1111980"/>
            <a:ext cx="22486758" cy="1538883"/>
          </a:xfrm>
        </p:spPr>
        <p:txBody>
          <a:bodyPr anchor="ctr"/>
          <a:lstStyle>
            <a:lvl1pPr>
              <a:defRPr>
                <a:latin typeface="Poppins" panose="00000500000000000000" pitchFamily="2" charset="0"/>
                <a:cs typeface="Poppins" panose="00000500000000000000" pitchFamily="2" charset="0"/>
              </a:defRPr>
            </a:lvl1pPr>
          </a:lstStyle>
          <a:p>
            <a:r>
              <a:rPr lang="en-US" dirty="0"/>
              <a:t>Slide Title</a:t>
            </a:r>
          </a:p>
        </p:txBody>
      </p:sp>
      <p:sp>
        <p:nvSpPr>
          <p:cNvPr id="3" name="Content Placeholder"/>
          <p:cNvSpPr>
            <a:spLocks noGrp="1"/>
          </p:cNvSpPr>
          <p:nvPr>
            <p:ph idx="1" hasCustomPrompt="1"/>
          </p:nvPr>
        </p:nvSpPr>
        <p:spPr>
          <a:xfrm>
            <a:off x="953811" y="3163824"/>
            <a:ext cx="22486758" cy="3809248"/>
          </a:xfrm>
        </p:spPr>
        <p:txBody>
          <a:bodyPr/>
          <a:lstStyle>
            <a:lvl1pPr marL="714376" indent="-714376">
              <a:lnSpc>
                <a:spcPct val="100000"/>
              </a:lnSpc>
              <a:spcBef>
                <a:spcPts val="1248"/>
              </a:spcBef>
              <a:spcAft>
                <a:spcPts val="0"/>
              </a:spcAft>
              <a:defRPr sz="5200">
                <a:latin typeface="Poppins" panose="00000500000000000000" pitchFamily="2" charset="0"/>
                <a:cs typeface="Poppins" panose="00000500000000000000" pitchFamily="2" charset="0"/>
              </a:defRPr>
            </a:lvl1pPr>
            <a:lvl2pPr marL="1371600" indent="-657226">
              <a:lnSpc>
                <a:spcPct val="100000"/>
              </a:lnSpc>
              <a:spcBef>
                <a:spcPts val="1248"/>
              </a:spcBef>
              <a:spcAft>
                <a:spcPts val="0"/>
              </a:spcAft>
              <a:defRPr sz="4800" b="0">
                <a:latin typeface="Poppins" panose="00000500000000000000" pitchFamily="2" charset="0"/>
                <a:cs typeface="Poppins" panose="00000500000000000000" pitchFamily="2" charset="0"/>
              </a:defRPr>
            </a:lvl2pPr>
            <a:lvl3pPr marL="2159000" indent="-733426">
              <a:lnSpc>
                <a:spcPct val="100000"/>
              </a:lnSpc>
              <a:spcBef>
                <a:spcPts val="1248"/>
              </a:spcBef>
              <a:spcAft>
                <a:spcPts val="0"/>
              </a:spcAft>
              <a:defRPr sz="4400" b="0">
                <a:latin typeface="Poppins" panose="00000500000000000000" pitchFamily="2" charset="0"/>
                <a:cs typeface="Poppins" panose="00000500000000000000" pitchFamily="2"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a:latin typeface="Poppins" panose="00000500000000000000" pitchFamily="2" charset="0"/>
                <a:cs typeface="Poppins" panose="00000500000000000000" pitchFamily="2" charset="0"/>
              </a:defRPr>
            </a:lvl4pPr>
          </a:lstStyle>
          <a:p>
            <a:pPr lvl="0"/>
            <a:r>
              <a:rPr lang="en-US" dirty="0"/>
              <a:t>First Level</a:t>
            </a:r>
          </a:p>
          <a:p>
            <a:pPr lvl="1"/>
            <a:r>
              <a:rPr lang="en-US" dirty="0"/>
              <a:t>Second level</a:t>
            </a:r>
          </a:p>
          <a:p>
            <a:pPr lvl="2"/>
            <a:r>
              <a:rPr lang="en-US" dirty="0"/>
              <a:t>Third level</a:t>
            </a:r>
          </a:p>
          <a:p>
            <a:pPr marL="3429000" marR="0" lvl="3"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19" name="Slide Number Placeholder 3">
            <a:extLst>
              <a:ext uri="{FF2B5EF4-FFF2-40B4-BE49-F238E27FC236}">
                <a16:creationId xmlns:a16="http://schemas.microsoft.com/office/drawing/2014/main" id="{0FAD960B-BAE3-35C1-4AF7-800C0B8631AC}"/>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rgbClr val="000000"/>
                </a:solidFill>
                <a:latin typeface="Poppins" panose="00000500000000000000" pitchFamily="2" charset="0"/>
                <a:cs typeface="Poppins" panose="00000500000000000000" pitchFamily="2" charset="0"/>
              </a:defRPr>
            </a:lvl1pPr>
          </a:lstStyle>
          <a:p>
            <a:fld id="{5D421B75-32F1-3341-9ED0-64265A793BE3}" type="slidenum">
              <a:rPr lang="en-US" smtClean="0"/>
              <a:pPr/>
              <a:t>‹#›</a:t>
            </a:fld>
            <a:endParaRPr lang="en-US" dirty="0"/>
          </a:p>
        </p:txBody>
      </p:sp>
    </p:spTree>
    <p:custDataLst>
      <p:tags r:id="rId1"/>
    </p:custDataLst>
    <p:extLst>
      <p:ext uri="{BB962C8B-B14F-4D97-AF65-F5344CB8AC3E}">
        <p14:creationId xmlns:p14="http://schemas.microsoft.com/office/powerpoint/2010/main" val="36657496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Conten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53811" y="1111980"/>
            <a:ext cx="22486758" cy="1538883"/>
          </a:xfrm>
        </p:spPr>
        <p:txBody>
          <a:bodyPr anchor="ctr"/>
          <a:lstStyle>
            <a:lvl1pPr>
              <a:defRPr>
                <a:latin typeface="Poppins" panose="00000500000000000000" pitchFamily="2" charset="0"/>
                <a:cs typeface="Poppins" panose="00000500000000000000" pitchFamily="2" charset="0"/>
              </a:defRPr>
            </a:lvl1pPr>
          </a:lstStyle>
          <a:p>
            <a:r>
              <a:rPr lang="en-US" dirty="0"/>
              <a:t>Slide Title</a:t>
            </a:r>
          </a:p>
        </p:txBody>
      </p:sp>
      <p:sp>
        <p:nvSpPr>
          <p:cNvPr id="3" name="Content Placeholder"/>
          <p:cNvSpPr>
            <a:spLocks noGrp="1"/>
          </p:cNvSpPr>
          <p:nvPr>
            <p:ph idx="1" hasCustomPrompt="1"/>
          </p:nvPr>
        </p:nvSpPr>
        <p:spPr>
          <a:xfrm>
            <a:off x="953811" y="3163826"/>
            <a:ext cx="22486758" cy="3809248"/>
          </a:xfrm>
        </p:spPr>
        <p:txBody>
          <a:bodyPr/>
          <a:lstStyle>
            <a:lvl1pPr marL="714376" indent="-714376">
              <a:lnSpc>
                <a:spcPct val="100000"/>
              </a:lnSpc>
              <a:spcBef>
                <a:spcPts val="1248"/>
              </a:spcBef>
              <a:spcAft>
                <a:spcPts val="0"/>
              </a:spcAft>
              <a:defRPr sz="5200">
                <a:latin typeface="Poppins" panose="00000500000000000000" pitchFamily="2" charset="0"/>
                <a:cs typeface="Poppins" panose="00000500000000000000" pitchFamily="2" charset="0"/>
              </a:defRPr>
            </a:lvl1pPr>
            <a:lvl2pPr marL="1371600" indent="-657226">
              <a:lnSpc>
                <a:spcPct val="100000"/>
              </a:lnSpc>
              <a:spcBef>
                <a:spcPts val="1248"/>
              </a:spcBef>
              <a:spcAft>
                <a:spcPts val="0"/>
              </a:spcAft>
              <a:defRPr sz="4800" b="0">
                <a:latin typeface="Poppins" panose="00000500000000000000" pitchFamily="2" charset="0"/>
                <a:cs typeface="Poppins" panose="00000500000000000000" pitchFamily="2" charset="0"/>
              </a:defRPr>
            </a:lvl2pPr>
            <a:lvl3pPr marL="2159000" indent="-733426">
              <a:lnSpc>
                <a:spcPct val="100000"/>
              </a:lnSpc>
              <a:spcBef>
                <a:spcPts val="1248"/>
              </a:spcBef>
              <a:spcAft>
                <a:spcPts val="0"/>
              </a:spcAft>
              <a:defRPr sz="4400" b="0">
                <a:latin typeface="Poppins" panose="00000500000000000000" pitchFamily="2" charset="0"/>
                <a:cs typeface="Poppins" panose="00000500000000000000" pitchFamily="2"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a:latin typeface="Poppins" panose="00000500000000000000" pitchFamily="2" charset="0"/>
                <a:cs typeface="Poppins" panose="00000500000000000000" pitchFamily="2" charset="0"/>
              </a:defRPr>
            </a:lvl4pPr>
          </a:lstStyle>
          <a:p>
            <a:pPr lvl="0"/>
            <a:r>
              <a:rPr lang="en-US" dirty="0"/>
              <a:t>First Level</a:t>
            </a:r>
          </a:p>
          <a:p>
            <a:pPr lvl="1"/>
            <a:r>
              <a:rPr lang="en-US" dirty="0"/>
              <a:t>Second level</a:t>
            </a:r>
          </a:p>
          <a:p>
            <a:pPr lvl="2"/>
            <a:r>
              <a:rPr lang="en-US" dirty="0"/>
              <a:t>Third level</a:t>
            </a:r>
          </a:p>
          <a:p>
            <a:pPr marL="3429000" marR="0" lvl="3"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5" name="Content Placeholder 4">
            <a:extLst>
              <a:ext uri="{FF2B5EF4-FFF2-40B4-BE49-F238E27FC236}">
                <a16:creationId xmlns:a16="http://schemas.microsoft.com/office/drawing/2014/main" id="{E432B452-2B6F-2A46-609E-2EB321F3A274}"/>
              </a:ext>
            </a:extLst>
          </p:cNvPr>
          <p:cNvSpPr>
            <a:spLocks noGrp="1"/>
          </p:cNvSpPr>
          <p:nvPr>
            <p:ph sz="quarter" idx="10"/>
          </p:nvPr>
        </p:nvSpPr>
        <p:spPr>
          <a:xfrm>
            <a:off x="952624" y="7553326"/>
            <a:ext cx="8154462" cy="4770986"/>
          </a:xfrm>
        </p:spPr>
        <p:txBody>
          <a:bodyPr/>
          <a:lstStyle>
            <a:lvl1pPr marL="714376" indent="-714376">
              <a:spcAft>
                <a:spcPts val="0"/>
              </a:spcAft>
              <a:defRPr sz="5200">
                <a:latin typeface="Poppins" panose="00000500000000000000" pitchFamily="2" charset="0"/>
                <a:cs typeface="Poppins" panose="00000500000000000000" pitchFamily="2" charset="0"/>
              </a:defRPr>
            </a:lvl1pPr>
            <a:lvl2pPr marL="1425576" indent="-711200">
              <a:spcAft>
                <a:spcPts val="0"/>
              </a:spcAft>
              <a:defRPr>
                <a:latin typeface="Poppins" panose="00000500000000000000" pitchFamily="2" charset="0"/>
                <a:cs typeface="Poppins" panose="00000500000000000000" pitchFamily="2" charset="0"/>
              </a:defRPr>
            </a:lvl2pPr>
            <a:lvl3pPr marL="2159000" indent="-733426">
              <a:defRPr sz="4400">
                <a:latin typeface="Poppins" panose="00000500000000000000" pitchFamily="2" charset="0"/>
                <a:cs typeface="Poppins" panose="00000500000000000000" pitchFamily="2" charset="0"/>
              </a:defRPr>
            </a:lvl3pPr>
            <a:lvl4pPr>
              <a:defRPr>
                <a:latin typeface="Poppins" panose="00000500000000000000" pitchFamily="2" charset="0"/>
                <a:cs typeface="Poppins" panose="00000500000000000000" pitchFamily="2" charset="0"/>
              </a:defRPr>
            </a:lvl4pPr>
            <a:lvl5pPr>
              <a:defRPr>
                <a:latin typeface="Poppins" panose="00000500000000000000" pitchFamily="2" charset="0"/>
                <a:cs typeface="Poppins" panose="000005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Picture Placeholder 6">
            <a:extLst>
              <a:ext uri="{FF2B5EF4-FFF2-40B4-BE49-F238E27FC236}">
                <a16:creationId xmlns:a16="http://schemas.microsoft.com/office/drawing/2014/main" id="{B2A93D7C-E2DD-8FAE-F33B-76EF6BF65108}"/>
              </a:ext>
            </a:extLst>
          </p:cNvPr>
          <p:cNvSpPr>
            <a:spLocks noGrp="1"/>
          </p:cNvSpPr>
          <p:nvPr>
            <p:ph type="pic" sz="quarter" idx="11"/>
          </p:nvPr>
        </p:nvSpPr>
        <p:spPr>
          <a:xfrm>
            <a:off x="9402400" y="7645400"/>
            <a:ext cx="1829038" cy="707886"/>
          </a:xfrm>
        </p:spPr>
        <p:txBody>
          <a:bodyPr/>
          <a:lstStyle>
            <a:lvl1pPr>
              <a:defRPr>
                <a:latin typeface="Poppins" panose="00000500000000000000" pitchFamily="2" charset="0"/>
                <a:cs typeface="Poppins" panose="00000500000000000000" pitchFamily="2" charset="0"/>
              </a:defRPr>
            </a:lvl1pPr>
          </a:lstStyle>
          <a:p>
            <a:endParaRPr lang="en-IN" dirty="0"/>
          </a:p>
        </p:txBody>
      </p:sp>
      <p:sp>
        <p:nvSpPr>
          <p:cNvPr id="9" name="Picture Placeholder 8">
            <a:extLst>
              <a:ext uri="{FF2B5EF4-FFF2-40B4-BE49-F238E27FC236}">
                <a16:creationId xmlns:a16="http://schemas.microsoft.com/office/drawing/2014/main" id="{BDE6090D-3126-6BA1-3817-8134A0ADA305}"/>
              </a:ext>
            </a:extLst>
          </p:cNvPr>
          <p:cNvSpPr>
            <a:spLocks noGrp="1"/>
          </p:cNvSpPr>
          <p:nvPr>
            <p:ph type="pic" sz="quarter" idx="12"/>
          </p:nvPr>
        </p:nvSpPr>
        <p:spPr>
          <a:xfrm>
            <a:off x="11526751" y="7645400"/>
            <a:ext cx="1829038" cy="707886"/>
          </a:xfrm>
        </p:spPr>
        <p:txBody>
          <a:bodyPr/>
          <a:lstStyle>
            <a:lvl1pPr>
              <a:defRPr>
                <a:latin typeface="Poppins" panose="00000500000000000000" pitchFamily="2" charset="0"/>
                <a:cs typeface="Poppins" panose="00000500000000000000" pitchFamily="2" charset="0"/>
              </a:defRPr>
            </a:lvl1pPr>
          </a:lstStyle>
          <a:p>
            <a:endParaRPr lang="en-IN" dirty="0"/>
          </a:p>
        </p:txBody>
      </p:sp>
      <p:sp>
        <p:nvSpPr>
          <p:cNvPr id="11" name="Table Placeholder 10">
            <a:extLst>
              <a:ext uri="{FF2B5EF4-FFF2-40B4-BE49-F238E27FC236}">
                <a16:creationId xmlns:a16="http://schemas.microsoft.com/office/drawing/2014/main" id="{F4513439-390D-855C-102C-4C35E1AD23F7}"/>
              </a:ext>
            </a:extLst>
          </p:cNvPr>
          <p:cNvSpPr>
            <a:spLocks noGrp="1"/>
          </p:cNvSpPr>
          <p:nvPr>
            <p:ph type="tbl" sz="quarter" idx="13"/>
          </p:nvPr>
        </p:nvSpPr>
        <p:spPr>
          <a:xfrm>
            <a:off x="13651103" y="7864476"/>
            <a:ext cx="1829038" cy="707886"/>
          </a:xfrm>
        </p:spPr>
        <p:txBody>
          <a:bodyPr/>
          <a:lstStyle>
            <a:lvl1pPr>
              <a:defRPr>
                <a:latin typeface="Poppins" panose="00000500000000000000" pitchFamily="2" charset="0"/>
                <a:cs typeface="Poppins" panose="00000500000000000000" pitchFamily="2" charset="0"/>
              </a:defRPr>
            </a:lvl1pPr>
          </a:lstStyle>
          <a:p>
            <a:endParaRPr lang="en-IN" dirty="0"/>
          </a:p>
        </p:txBody>
      </p:sp>
      <p:sp>
        <p:nvSpPr>
          <p:cNvPr id="6" name="Content Placeholder 5">
            <a:extLst>
              <a:ext uri="{FF2B5EF4-FFF2-40B4-BE49-F238E27FC236}">
                <a16:creationId xmlns:a16="http://schemas.microsoft.com/office/drawing/2014/main" id="{4C6261DB-8EF1-F65F-1C3A-8D25DE4BAF30}"/>
              </a:ext>
            </a:extLst>
          </p:cNvPr>
          <p:cNvSpPr>
            <a:spLocks noGrp="1"/>
          </p:cNvSpPr>
          <p:nvPr>
            <p:ph sz="quarter" idx="14"/>
          </p:nvPr>
        </p:nvSpPr>
        <p:spPr>
          <a:xfrm>
            <a:off x="16058067" y="7864476"/>
            <a:ext cx="7382502" cy="3838615"/>
          </a:xfrm>
        </p:spPr>
        <p:txBody>
          <a:bodyPr/>
          <a:lstStyle>
            <a:lvl1pPr>
              <a:defRPr>
                <a:latin typeface="Poppins" panose="00000500000000000000" pitchFamily="2" charset="0"/>
                <a:cs typeface="Poppins" panose="00000500000000000000" pitchFamily="2" charset="0"/>
              </a:defRPr>
            </a:lvl1pPr>
            <a:lvl2pPr>
              <a:defRPr>
                <a:latin typeface="Poppins" panose="00000500000000000000" pitchFamily="2" charset="0"/>
                <a:cs typeface="Poppins" panose="00000500000000000000" pitchFamily="2" charset="0"/>
              </a:defRPr>
            </a:lvl2pPr>
            <a:lvl3pPr>
              <a:defRPr>
                <a:latin typeface="Poppins" panose="00000500000000000000" pitchFamily="2" charset="0"/>
                <a:cs typeface="Poppins" panose="00000500000000000000" pitchFamily="2" charset="0"/>
              </a:defRPr>
            </a:lvl3pPr>
            <a:lvl4pPr>
              <a:defRPr>
                <a:latin typeface="Poppins" panose="00000500000000000000" pitchFamily="2" charset="0"/>
                <a:cs typeface="Poppins" panose="00000500000000000000" pitchFamily="2" charset="0"/>
              </a:defRPr>
            </a:lvl4pPr>
            <a:lvl5pPr>
              <a:defRPr>
                <a:latin typeface="Poppins" panose="00000500000000000000" pitchFamily="2" charset="0"/>
                <a:cs typeface="Poppins" panose="000005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ustDataLst>
      <p:tags r:id="rId1"/>
    </p:custDataLst>
    <p:extLst>
      <p:ext uri="{BB962C8B-B14F-4D97-AF65-F5344CB8AC3E}">
        <p14:creationId xmlns:p14="http://schemas.microsoft.com/office/powerpoint/2010/main" val="670815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orizontal Title-Photo">
    <p:bg>
      <p:bgRef idx="1001">
        <a:schemeClr val="bg2"/>
      </p:bgRef>
    </p:bg>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D0A87B4F-7A57-E116-2C45-32B14FC88C6A}"/>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46" name="Rectangle 45">
              <a:extLst>
                <a:ext uri="{FF2B5EF4-FFF2-40B4-BE49-F238E27FC236}">
                  <a16:creationId xmlns:a16="http://schemas.microsoft.com/office/drawing/2014/main" id="{AD57C644-FEBF-9113-5927-9768D8D0FA88}"/>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07479E8-DC92-2C2F-2918-38A097E19379}"/>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05C1430-9968-6D88-677F-2485BB14AA2D}"/>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16FD7B1-416E-CA00-31A7-5492FEF65339}"/>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7F717F7-BA67-3DBB-2C1E-93DE9423B187}"/>
                </a:ext>
              </a:extLst>
            </p:cNvPr>
            <p:cNvSpPr/>
            <p:nvPr userDrawn="1"/>
          </p:nvSpPr>
          <p:spPr>
            <a:xfrm rot="16200000">
              <a:off x="1960153"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C25C91A-E7D6-143F-8CBA-49C86F081711}"/>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C8BDCF05-9FAA-BE45-A86B-D65536E2DC65}"/>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D27DD14-79B6-BFA6-0DE1-4745077AD6EB}"/>
                </a:ext>
              </a:extLst>
            </p:cNvPr>
            <p:cNvSpPr/>
            <p:nvPr userDrawn="1"/>
          </p:nvSpPr>
          <p:spPr>
            <a:xfrm rot="16200000">
              <a:off x="366442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1A1E6A46-72DD-4620-11AD-B24A46E2CD4F}"/>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24740B9-0AFE-2A72-BAB4-CD9179B4E7B8}"/>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3ADCE63-3A13-C0C7-34A8-AF40FE52F293}"/>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63163F3F-7C4F-CC6B-99BC-F04D03D6ECD0}"/>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6F35307-AB69-FFBC-107C-F809DFE913FA}"/>
                </a:ext>
              </a:extLst>
            </p:cNvPr>
            <p:cNvSpPr/>
            <p:nvPr userDrawn="1"/>
          </p:nvSpPr>
          <p:spPr>
            <a:xfrm rot="16200000">
              <a:off x="6504876" y="880960"/>
              <a:ext cx="1191643" cy="56722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67" name="Picture 66">
            <a:extLst>
              <a:ext uri="{FF2B5EF4-FFF2-40B4-BE49-F238E27FC236}">
                <a16:creationId xmlns:a16="http://schemas.microsoft.com/office/drawing/2014/main" id="{92802A39-2259-D3B0-4A1A-54A6CD7C5BFA}"/>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59" name="Rectangle 58">
            <a:extLst>
              <a:ext uri="{FF2B5EF4-FFF2-40B4-BE49-F238E27FC236}">
                <a16:creationId xmlns:a16="http://schemas.microsoft.com/office/drawing/2014/main" id="{150F919F-2672-E7CF-2330-1BB4B37DD714}"/>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ECB302DC-CB4C-F447-F2A9-EBB4049E6EC3}"/>
              </a:ext>
            </a:extLst>
          </p:cNvPr>
          <p:cNvSpPr txBox="1"/>
          <p:nvPr userDrawn="1"/>
        </p:nvSpPr>
        <p:spPr>
          <a:xfrm rot="16200000">
            <a:off x="-1696275" y="3002422"/>
            <a:ext cx="4071073" cy="323165"/>
          </a:xfrm>
          <a:prstGeom prst="rect">
            <a:avLst/>
          </a:prstGeom>
          <a:noFill/>
        </p:spPr>
        <p:txBody>
          <a:bodyPr wrap="square" rtlCol="0">
            <a:spAutoFit/>
          </a:bodyPr>
          <a:lstStyle/>
          <a:p>
            <a:r>
              <a:rPr lang="en-US" sz="1500" spc="300">
                <a:solidFill>
                  <a:schemeClr val="bg2"/>
                </a:solidFill>
                <a:latin typeface="+mn-lt"/>
              </a:rPr>
              <a:t>COLORADO STATE UNIVERSITY</a:t>
            </a:r>
          </a:p>
        </p:txBody>
      </p:sp>
      <p:sp>
        <p:nvSpPr>
          <p:cNvPr id="6" name="Title 1">
            <a:extLst>
              <a:ext uri="{FF2B5EF4-FFF2-40B4-BE49-F238E27FC236}">
                <a16:creationId xmlns:a16="http://schemas.microsoft.com/office/drawing/2014/main" id="{E83BEBA8-A74E-59F1-F08A-EAD38D9080FE}"/>
              </a:ext>
            </a:extLst>
          </p:cNvPr>
          <p:cNvSpPr>
            <a:spLocks noGrp="1"/>
          </p:cNvSpPr>
          <p:nvPr>
            <p:ph type="title" hasCustomPrompt="1"/>
          </p:nvPr>
        </p:nvSpPr>
        <p:spPr>
          <a:xfrm>
            <a:off x="1678428" y="4690728"/>
            <a:ext cx="15373945" cy="3447098"/>
          </a:xfrm>
        </p:spPr>
        <p:txBody>
          <a:bodyPr/>
          <a:lstStyle>
            <a:lvl1pPr>
              <a:defRPr sz="10600">
                <a:solidFill>
                  <a:schemeClr val="tx1"/>
                </a:solidFill>
              </a:defRPr>
            </a:lvl1pPr>
          </a:lstStyle>
          <a:p>
            <a:r>
              <a:rPr lang="en-US" dirty="0"/>
              <a:t>Two-line</a:t>
            </a:r>
            <a:br>
              <a:rPr lang="en-US" dirty="0"/>
            </a:br>
            <a:r>
              <a:rPr lang="en-US" dirty="0"/>
              <a:t>Presentation Title</a:t>
            </a:r>
          </a:p>
        </p:txBody>
      </p:sp>
      <p:cxnSp>
        <p:nvCxnSpPr>
          <p:cNvPr id="11" name="Straight Connector 10">
            <a:extLst>
              <a:ext uri="{FF2B5EF4-FFF2-40B4-BE49-F238E27FC236}">
                <a16:creationId xmlns:a16="http://schemas.microsoft.com/office/drawing/2014/main" id="{75A8625C-DB14-3811-4BC5-A841CB8E0564}"/>
              </a:ext>
              <a:ext uri="{C183D7F6-B498-43B3-948B-1728B52AA6E4}">
                <adec:decorative xmlns:adec="http://schemas.microsoft.com/office/drawing/2017/decorative" val="1"/>
              </a:ext>
            </a:extLst>
          </p:cNvPr>
          <p:cNvCxnSpPr/>
          <p:nvPr userDrawn="1"/>
        </p:nvCxnSpPr>
        <p:spPr>
          <a:xfrm>
            <a:off x="1680677" y="8592657"/>
            <a:ext cx="1608206" cy="0"/>
          </a:xfrm>
          <a:prstGeom prst="line">
            <a:avLst/>
          </a:prstGeom>
          <a:ln w="2857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 name="Text Placeholder 10">
            <a:extLst>
              <a:ext uri="{FF2B5EF4-FFF2-40B4-BE49-F238E27FC236}">
                <a16:creationId xmlns:a16="http://schemas.microsoft.com/office/drawing/2014/main" id="{C45F2B96-FEAC-C8BC-F743-9E15196F8E7A}"/>
              </a:ext>
            </a:extLst>
          </p:cNvPr>
          <p:cNvSpPr>
            <a:spLocks noGrp="1"/>
          </p:cNvSpPr>
          <p:nvPr>
            <p:ph type="body" sz="quarter" idx="14" hasCustomPrompt="1"/>
          </p:nvPr>
        </p:nvSpPr>
        <p:spPr>
          <a:xfrm>
            <a:off x="1680677" y="9028688"/>
            <a:ext cx="15373945" cy="750975"/>
          </a:xfrm>
        </p:spPr>
        <p:txBody>
          <a:bodyPr wrap="square">
            <a:spAutoFit/>
          </a:bodyPr>
          <a:lstStyle>
            <a:lvl1pPr marL="0" indent="0">
              <a:buNone/>
              <a:defRPr sz="3200">
                <a:solidFill>
                  <a:schemeClr val="tx1"/>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44" name="Rectangle 43">
            <a:extLst>
              <a:ext uri="{FF2B5EF4-FFF2-40B4-BE49-F238E27FC236}">
                <a16:creationId xmlns:a16="http://schemas.microsoft.com/office/drawing/2014/main" id="{36D72AE4-7D75-438A-159A-A31D41A684C6}"/>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F03F0980-7265-5C47-BE68-98BD261ED4F7}"/>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pic>
        <p:nvPicPr>
          <p:cNvPr id="4" name="Picture 3" descr="Colorado State University symbol">
            <a:extLst>
              <a:ext uri="{FF2B5EF4-FFF2-40B4-BE49-F238E27FC236}">
                <a16:creationId xmlns:a16="http://schemas.microsoft.com/office/drawing/2014/main" id="{0B078CBE-80BB-67EF-4C03-7DEBEC2CA6C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0095518" y="4680740"/>
            <a:ext cx="3077304" cy="3077304"/>
          </a:xfrm>
          <a:prstGeom prst="rect">
            <a:avLst/>
          </a:prstGeom>
        </p:spPr>
      </p:pic>
      <p:pic>
        <p:nvPicPr>
          <p:cNvPr id="65" name="Picture 64">
            <a:extLst>
              <a:ext uri="{FF2B5EF4-FFF2-40B4-BE49-F238E27FC236}">
                <a16:creationId xmlns:a16="http://schemas.microsoft.com/office/drawing/2014/main" id="{674329DB-9EDD-8725-56C0-72C326694088}"/>
              </a:ext>
              <a:ext uri="{C183D7F6-B498-43B3-948B-1728B52AA6E4}">
                <adec:decorative xmlns:adec="http://schemas.microsoft.com/office/drawing/2017/decorative" val="1"/>
              </a:ext>
            </a:extLst>
          </p:cNvPr>
          <p:cNvPicPr>
            <a:picLocks noChangeAspect="1"/>
          </p:cNvPicPr>
          <p:nvPr userDrawn="1"/>
        </p:nvPicPr>
        <p:blipFill>
          <a:blip r:embed="rId5"/>
          <a:stretch>
            <a:fillRect/>
          </a:stretch>
        </p:blipFill>
        <p:spPr>
          <a:xfrm>
            <a:off x="-1" y="11279231"/>
            <a:ext cx="11866555" cy="2436768"/>
          </a:xfrm>
          <a:prstGeom prst="rect">
            <a:avLst/>
          </a:prstGeom>
        </p:spPr>
      </p:pic>
      <p:pic>
        <p:nvPicPr>
          <p:cNvPr id="75" name="Picture 74" descr="A landscape with trees and mountains in the background&#10;&#10;Description automatically generated">
            <a:extLst>
              <a:ext uri="{FF2B5EF4-FFF2-40B4-BE49-F238E27FC236}">
                <a16:creationId xmlns:a16="http://schemas.microsoft.com/office/drawing/2014/main" id="{30E7D063-4617-D2BD-9DE7-7C737655E094}"/>
              </a:ext>
            </a:extLst>
          </p:cNvPr>
          <p:cNvPicPr>
            <a:picLocks noChangeAspect="1"/>
          </p:cNvPicPr>
          <p:nvPr userDrawn="1"/>
        </p:nvPicPr>
        <p:blipFill rotWithShape="1">
          <a:blip r:embed="rId6"/>
          <a:srcRect t="-1" b="156"/>
          <a:stretch/>
        </p:blipFill>
        <p:spPr>
          <a:xfrm>
            <a:off x="11866554" y="11279231"/>
            <a:ext cx="12520621" cy="2436768"/>
          </a:xfrm>
          <a:prstGeom prst="rect">
            <a:avLst/>
          </a:prstGeom>
        </p:spPr>
      </p:pic>
    </p:spTree>
    <p:extLst>
      <p:ext uri="{BB962C8B-B14F-4D97-AF65-F5344CB8AC3E}">
        <p14:creationId xmlns:p14="http://schemas.microsoft.com/office/powerpoint/2010/main" val="16578615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61028" y="1113561"/>
            <a:ext cx="22170156" cy="1538883"/>
          </a:xfrm>
        </p:spPr>
        <p:txBody>
          <a:bodyPr/>
          <a:lstStyle>
            <a:lvl1pPr>
              <a:defRPr/>
            </a:lvl1pPr>
          </a:lstStyle>
          <a:p>
            <a:r>
              <a:rPr lang="en-US" dirty="0"/>
              <a:t>Slide Title</a:t>
            </a:r>
          </a:p>
        </p:txBody>
      </p:sp>
      <p:sp>
        <p:nvSpPr>
          <p:cNvPr id="3" name="Content Placeholder Left"/>
          <p:cNvSpPr>
            <a:spLocks noGrp="1"/>
          </p:cNvSpPr>
          <p:nvPr>
            <p:ph sz="half" idx="1" hasCustomPrompt="1"/>
          </p:nvPr>
        </p:nvSpPr>
        <p:spPr>
          <a:xfrm>
            <a:off x="953811" y="3651250"/>
            <a:ext cx="11087357" cy="4495077"/>
          </a:xfrm>
        </p:spPr>
        <p:txBody>
          <a:bodyPr/>
          <a:lstStyle>
            <a:lvl1pPr>
              <a:spcAft>
                <a:spcPts val="1600"/>
              </a:spcAft>
              <a:defRPr sz="4800"/>
            </a:lvl1pPr>
            <a:lvl2pPr>
              <a:spcAft>
                <a:spcPts val="1600"/>
              </a:spcAft>
              <a:defRPr sz="4800" b="0"/>
            </a:lvl2pPr>
            <a:lvl3pPr>
              <a:spcAft>
                <a:spcPts val="1600"/>
              </a:spcAft>
              <a:defRPr sz="4800" b="0"/>
            </a:lvl3pPr>
            <a:lvl4pPr marL="3429000" marR="0"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3429000" marR="0" lvl="3"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
        <p:nvSpPr>
          <p:cNvPr id="4" name="Content Placeholder Right">
            <a:extLst>
              <a:ext uri="{C183D7F6-B498-43B3-948B-1728B52AA6E4}">
                <adec:decorative xmlns:adec="http://schemas.microsoft.com/office/drawing/2017/decorative" val="1"/>
              </a:ext>
            </a:extLst>
          </p:cNvPr>
          <p:cNvSpPr>
            <a:spLocks noGrp="1"/>
          </p:cNvSpPr>
          <p:nvPr>
            <p:ph sz="half" idx="2" hasCustomPrompt="1"/>
          </p:nvPr>
        </p:nvSpPr>
        <p:spPr>
          <a:xfrm>
            <a:off x="12346008" y="3651250"/>
            <a:ext cx="11087355" cy="4495077"/>
          </a:xfrm>
        </p:spPr>
        <p:txBody>
          <a:bodyPr/>
          <a:lstStyle>
            <a:lvl1pPr>
              <a:spcAft>
                <a:spcPts val="1600"/>
              </a:spcAft>
              <a:defRPr sz="4800"/>
            </a:lvl1pPr>
            <a:lvl2pPr>
              <a:spcAft>
                <a:spcPts val="1600"/>
              </a:spcAft>
              <a:defRPr sz="4800" b="0"/>
            </a:lvl2pPr>
            <a:lvl3pPr>
              <a:spcAft>
                <a:spcPts val="1600"/>
              </a:spcAft>
              <a:defRPr sz="4800" b="0"/>
            </a:lvl3pPr>
            <a:lvl4pPr marL="3429000" marR="0"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lvl4pPr>
          </a:lstStyle>
          <a:p>
            <a:pPr lvl="0"/>
            <a:r>
              <a:rPr lang="en-US" dirty="0"/>
              <a:t>First Level</a:t>
            </a:r>
          </a:p>
          <a:p>
            <a:pPr lvl="1"/>
            <a:r>
              <a:rPr lang="en-US" dirty="0"/>
              <a:t>Second level</a:t>
            </a:r>
          </a:p>
          <a:p>
            <a:pPr lvl="2"/>
            <a:r>
              <a:rPr lang="en-US" dirty="0"/>
              <a:t>Third level</a:t>
            </a:r>
          </a:p>
          <a:p>
            <a:pPr marL="3429000" marR="0" lvl="3" indent="-685800" algn="l" defTabSz="1828800" rtl="0" eaLnBrk="1" fontAlgn="auto" latinLnBrk="0" hangingPunct="1">
              <a:lnSpc>
                <a:spcPct val="90000"/>
              </a:lnSpc>
              <a:spcBef>
                <a:spcPts val="1000"/>
              </a:spcBef>
              <a:spcAft>
                <a:spcPts val="0"/>
              </a:spcAft>
              <a:buClrTx/>
              <a:buSzPct val="100000"/>
              <a:buFont typeface="Arial" panose="020B0604020202020204" pitchFamily="34" charset="0"/>
              <a:buChar char="•"/>
              <a:tabLst/>
              <a:defRPr/>
            </a:pPr>
            <a:r>
              <a:rPr lang="en-US" dirty="0"/>
              <a:t>Fourth Level</a:t>
            </a:r>
          </a:p>
          <a:p>
            <a:pPr lvl="3"/>
            <a:endParaRPr lang="en-US" dirty="0"/>
          </a:p>
        </p:txBody>
      </p:sp>
    </p:spTree>
    <p:custDataLst>
      <p:tags r:id="rId1"/>
    </p:custDataLst>
    <p:extLst>
      <p:ext uri="{BB962C8B-B14F-4D97-AF65-F5344CB8AC3E}">
        <p14:creationId xmlns:p14="http://schemas.microsoft.com/office/powerpoint/2010/main" val="333580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orizontal Title-Unit ID">
    <p:bg>
      <p:bgPr>
        <a:solidFill>
          <a:schemeClr val="tx2"/>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84C5DCFD-8E50-0E34-6511-17C6AF3AF62D}"/>
              </a:ext>
              <a:ext uri="{C183D7F6-B498-43B3-948B-1728B52AA6E4}">
                <adec:decorative xmlns:adec="http://schemas.microsoft.com/office/drawing/2017/decorative" val="1"/>
              </a:ext>
            </a:extLst>
          </p:cNvPr>
          <p:cNvGrpSpPr/>
          <p:nvPr userDrawn="1"/>
        </p:nvGrpSpPr>
        <p:grpSpPr>
          <a:xfrm>
            <a:off x="0" y="1448"/>
            <a:ext cx="7384308" cy="1066798"/>
            <a:chOff x="0" y="568749"/>
            <a:chExt cx="7384308" cy="1191643"/>
          </a:xfrm>
        </p:grpSpPr>
        <p:sp>
          <p:nvSpPr>
            <p:cNvPr id="39" name="Rectangle 38">
              <a:extLst>
                <a:ext uri="{FF2B5EF4-FFF2-40B4-BE49-F238E27FC236}">
                  <a16:creationId xmlns:a16="http://schemas.microsoft.com/office/drawing/2014/main" id="{2C93CB56-B18F-AC2B-07FA-E327477319F1}"/>
                </a:ext>
              </a:extLst>
            </p:cNvPr>
            <p:cNvSpPr/>
            <p:nvPr userDrawn="1"/>
          </p:nvSpPr>
          <p:spPr>
            <a:xfrm rot="16200000">
              <a:off x="-31221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7EA4EAD-14FD-0B28-80CE-E58319CD5295}"/>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45D85398-5510-C23C-4599-548EAB3C0372}"/>
                </a:ext>
              </a:extLst>
            </p:cNvPr>
            <p:cNvSpPr/>
            <p:nvPr userDrawn="1"/>
          </p:nvSpPr>
          <p:spPr>
            <a:xfrm rot="16200000">
              <a:off x="82397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A023E23-4CF0-2687-7015-75045B5BC79E}"/>
                </a:ext>
              </a:extLst>
            </p:cNvPr>
            <p:cNvSpPr/>
            <p:nvPr userDrawn="1"/>
          </p:nvSpPr>
          <p:spPr>
            <a:xfrm rot="16200000">
              <a:off x="1392062"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BACFA773-B3D3-CA22-E73B-2E187CE9110A}"/>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76563EC6-526A-898E-1767-530D884EAC64}"/>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C1FAB3A-AEC6-1661-22DC-1A08925AC506}"/>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DCA74DA-15F1-3C92-AC34-90D525C3E823}"/>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6D78D92-995C-D6A8-FF27-DF556469F0B9}"/>
                </a:ext>
              </a:extLst>
            </p:cNvPr>
            <p:cNvSpPr/>
            <p:nvPr userDrawn="1"/>
          </p:nvSpPr>
          <p:spPr>
            <a:xfrm rot="16200000">
              <a:off x="4232517"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7ED26EE1-6D1D-C765-2643-A5B8D2CF1065}"/>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56B6B76-27D4-A7B5-C6F2-231D80228249}"/>
                </a:ext>
              </a:extLst>
            </p:cNvPr>
            <p:cNvSpPr/>
            <p:nvPr userDrawn="1"/>
          </p:nvSpPr>
          <p:spPr>
            <a:xfrm rot="16200000">
              <a:off x="5368699"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913B34D3-83D6-C0FE-B940-F2777F520BE3}"/>
                </a:ext>
              </a:extLst>
            </p:cNvPr>
            <p:cNvSpPr/>
            <p:nvPr userDrawn="1"/>
          </p:nvSpPr>
          <p:spPr>
            <a:xfrm rot="16200000">
              <a:off x="5936790"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19A497C-BE2A-8D40-9B83-F6EB98B5FDF9}"/>
                </a:ext>
              </a:extLst>
            </p:cNvPr>
            <p:cNvSpPr/>
            <p:nvPr userDrawn="1"/>
          </p:nvSpPr>
          <p:spPr>
            <a:xfrm rot="16200000">
              <a:off x="650487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A1A19627-FAD9-25D7-76F5-FEC1CE8C3F3F}"/>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7384309" y="0"/>
            <a:ext cx="17002867" cy="1064129"/>
          </a:xfrm>
          <a:prstGeom prst="rect">
            <a:avLst/>
          </a:prstGeom>
        </p:spPr>
      </p:pic>
      <p:sp>
        <p:nvSpPr>
          <p:cNvPr id="32" name="Rectangle 31">
            <a:extLst>
              <a:ext uri="{FF2B5EF4-FFF2-40B4-BE49-F238E27FC236}">
                <a16:creationId xmlns:a16="http://schemas.microsoft.com/office/drawing/2014/main" id="{AB4C97F1-160B-3523-A33A-03C80EC7CBD5}"/>
              </a:ext>
              <a:ext uri="{C183D7F6-B498-43B3-948B-1728B52AA6E4}">
                <adec:decorative xmlns:adec="http://schemas.microsoft.com/office/drawing/2017/decorative" val="1"/>
              </a:ext>
            </a:extLst>
          </p:cNvPr>
          <p:cNvSpPr/>
          <p:nvPr userDrawn="1"/>
        </p:nvSpPr>
        <p:spPr>
          <a:xfrm>
            <a:off x="-4332" y="1066799"/>
            <a:ext cx="567222" cy="1022408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9E4E0F09-E3D8-9C0B-BA51-4A3E24948C73}"/>
              </a:ext>
            </a:extLst>
          </p:cNvPr>
          <p:cNvSpPr txBox="1"/>
          <p:nvPr userDrawn="1"/>
        </p:nvSpPr>
        <p:spPr>
          <a:xfrm rot="16200000">
            <a:off x="-1696275" y="3002422"/>
            <a:ext cx="4071073" cy="323165"/>
          </a:xfrm>
          <a:prstGeom prst="rect">
            <a:avLst/>
          </a:prstGeom>
          <a:noFill/>
        </p:spPr>
        <p:txBody>
          <a:bodyPr wrap="square" rtlCol="0">
            <a:spAutoFit/>
          </a:bodyPr>
          <a:lstStyle/>
          <a:p>
            <a:r>
              <a:rPr lang="en-US" sz="1500" spc="300" dirty="0">
                <a:solidFill>
                  <a:schemeClr val="tx2"/>
                </a:solidFill>
                <a:latin typeface="Poppins" pitchFamily="2" charset="77"/>
                <a:cs typeface="Poppins" pitchFamily="2" charset="77"/>
              </a:rPr>
              <a:t>COLORADO STATE UNIVERSITY</a:t>
            </a:r>
          </a:p>
        </p:txBody>
      </p:sp>
      <p:sp>
        <p:nvSpPr>
          <p:cNvPr id="3" name="Title 1">
            <a:extLst>
              <a:ext uri="{FF2B5EF4-FFF2-40B4-BE49-F238E27FC236}">
                <a16:creationId xmlns:a16="http://schemas.microsoft.com/office/drawing/2014/main" id="{9BDF5909-0874-C1E4-DB2A-4D9CE2C3BDB1}"/>
              </a:ext>
            </a:extLst>
          </p:cNvPr>
          <p:cNvSpPr>
            <a:spLocks noGrp="1"/>
          </p:cNvSpPr>
          <p:nvPr>
            <p:ph type="title" hasCustomPrompt="1"/>
          </p:nvPr>
        </p:nvSpPr>
        <p:spPr>
          <a:xfrm>
            <a:off x="1678428" y="4690727"/>
            <a:ext cx="15373945" cy="3447098"/>
          </a:xfrm>
        </p:spPr>
        <p:txBody>
          <a:bodyPr/>
          <a:lstStyle>
            <a:lvl1pPr>
              <a:defRPr sz="10600">
                <a:solidFill>
                  <a:schemeClr val="bg1"/>
                </a:solidFill>
              </a:defRPr>
            </a:lvl1pPr>
          </a:lstStyle>
          <a:p>
            <a:r>
              <a:rPr lang="en-US" dirty="0"/>
              <a:t>Two-line</a:t>
            </a:r>
            <a:br>
              <a:rPr lang="en-US" dirty="0"/>
            </a:br>
            <a:r>
              <a:rPr lang="en-US" dirty="0"/>
              <a:t>Presentation Title</a:t>
            </a:r>
          </a:p>
        </p:txBody>
      </p:sp>
      <p:cxnSp>
        <p:nvCxnSpPr>
          <p:cNvPr id="11" name="Straight Connector 10">
            <a:extLst>
              <a:ext uri="{FF2B5EF4-FFF2-40B4-BE49-F238E27FC236}">
                <a16:creationId xmlns:a16="http://schemas.microsoft.com/office/drawing/2014/main" id="{73C35C91-82C3-FE75-6673-DD1E2B7CD727}"/>
              </a:ext>
              <a:ext uri="{C183D7F6-B498-43B3-948B-1728B52AA6E4}">
                <adec:decorative xmlns:adec="http://schemas.microsoft.com/office/drawing/2017/decorative" val="1"/>
              </a:ext>
            </a:extLst>
          </p:cNvPr>
          <p:cNvCxnSpPr/>
          <p:nvPr userDrawn="1"/>
        </p:nvCxnSpPr>
        <p:spPr>
          <a:xfrm>
            <a:off x="1680677" y="8592657"/>
            <a:ext cx="1608206" cy="0"/>
          </a:xfrm>
          <a:prstGeom prst="line">
            <a:avLst/>
          </a:prstGeom>
          <a:ln w="28575">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 name="Text Placeholder 10">
            <a:extLst>
              <a:ext uri="{FF2B5EF4-FFF2-40B4-BE49-F238E27FC236}">
                <a16:creationId xmlns:a16="http://schemas.microsoft.com/office/drawing/2014/main" id="{F16160F8-ED25-9CFB-51DC-E266BD91B929}"/>
              </a:ext>
            </a:extLst>
          </p:cNvPr>
          <p:cNvSpPr>
            <a:spLocks noGrp="1"/>
          </p:cNvSpPr>
          <p:nvPr>
            <p:ph type="body" sz="quarter" idx="14" hasCustomPrompt="1"/>
          </p:nvPr>
        </p:nvSpPr>
        <p:spPr>
          <a:xfrm>
            <a:off x="1680677" y="9028688"/>
            <a:ext cx="15373945" cy="750975"/>
          </a:xfrm>
        </p:spPr>
        <p:txBody>
          <a:bodyPr wrap="square">
            <a:spAutoFit/>
          </a:bodyPr>
          <a:lstStyle>
            <a:lvl1pPr marL="0" indent="0">
              <a:buNone/>
              <a:defRPr sz="3200">
                <a:solidFill>
                  <a:schemeClr val="bg1"/>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17" name="Rectangle 16">
            <a:extLst>
              <a:ext uri="{FF2B5EF4-FFF2-40B4-BE49-F238E27FC236}">
                <a16:creationId xmlns:a16="http://schemas.microsoft.com/office/drawing/2014/main" id="{FD0B0AE0-E249-ED95-8E45-9A6ECFA106CC}"/>
              </a:ext>
              <a:ext uri="{C183D7F6-B498-43B3-948B-1728B52AA6E4}">
                <adec:decorative xmlns:adec="http://schemas.microsoft.com/office/drawing/2017/decorative" val="1"/>
              </a:ext>
            </a:extLst>
          </p:cNvPr>
          <p:cNvSpPr/>
          <p:nvPr userDrawn="1"/>
        </p:nvSpPr>
        <p:spPr>
          <a:xfrm>
            <a:off x="18266726" y="1065027"/>
            <a:ext cx="616688" cy="10223632"/>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D9353248-0DFE-5786-3EB4-38ECB7019074}"/>
              </a:ext>
              <a:ext uri="{C183D7F6-B498-43B3-948B-1728B52AA6E4}">
                <adec:decorative xmlns:adec="http://schemas.microsoft.com/office/drawing/2017/decorative" val="1"/>
              </a:ext>
            </a:extLst>
          </p:cNvPr>
          <p:cNvPicPr>
            <a:picLocks noChangeAspect="1"/>
          </p:cNvPicPr>
          <p:nvPr userDrawn="1"/>
        </p:nvPicPr>
        <p:blipFill rotWithShape="1">
          <a:blip r:embed="rId3"/>
          <a:srcRect l="2279"/>
          <a:stretch/>
        </p:blipFill>
        <p:spPr>
          <a:xfrm>
            <a:off x="18883423" y="1065902"/>
            <a:ext cx="5503752" cy="10224080"/>
          </a:xfrm>
          <a:prstGeom prst="rect">
            <a:avLst/>
          </a:prstGeom>
        </p:spPr>
      </p:pic>
      <p:sp>
        <p:nvSpPr>
          <p:cNvPr id="4" name="Content Placeholder 4">
            <a:extLst>
              <a:ext uri="{FF2B5EF4-FFF2-40B4-BE49-F238E27FC236}">
                <a16:creationId xmlns:a16="http://schemas.microsoft.com/office/drawing/2014/main" id="{71E2CC27-8417-974D-CB14-AE532B85A9ED}"/>
              </a:ext>
            </a:extLst>
          </p:cNvPr>
          <p:cNvSpPr>
            <a:spLocks noGrp="1"/>
          </p:cNvSpPr>
          <p:nvPr>
            <p:ph sz="quarter" idx="18" hasCustomPrompt="1"/>
          </p:nvPr>
        </p:nvSpPr>
        <p:spPr>
          <a:xfrm>
            <a:off x="19184794" y="4690727"/>
            <a:ext cx="4901010" cy="3447097"/>
          </a:xfrm>
        </p:spPr>
        <p:txBody>
          <a:bodyPr/>
          <a:lstStyle>
            <a:lvl1pPr marL="0" indent="0" algn="ctr">
              <a:buNone/>
              <a:defRPr>
                <a:solidFill>
                  <a:schemeClr val="bg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Crev-357</a:t>
            </a:r>
            <a:br>
              <a:rPr lang="en-US" dirty="0"/>
            </a:br>
            <a:r>
              <a:rPr lang="en-US" dirty="0"/>
              <a:t>Unit Identifier (.</a:t>
            </a:r>
            <a:r>
              <a:rPr lang="en-US" dirty="0" err="1"/>
              <a:t>png</a:t>
            </a:r>
            <a:r>
              <a:rPr lang="en-US" dirty="0"/>
              <a:t>)</a:t>
            </a:r>
          </a:p>
        </p:txBody>
      </p:sp>
      <p:pic>
        <p:nvPicPr>
          <p:cNvPr id="36" name="Picture 35">
            <a:extLst>
              <a:ext uri="{FF2B5EF4-FFF2-40B4-BE49-F238E27FC236}">
                <a16:creationId xmlns:a16="http://schemas.microsoft.com/office/drawing/2014/main" id="{4491971E-EC47-BAB2-F1BB-CF91536EC1B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1" y="11279232"/>
            <a:ext cx="11866555" cy="2436768"/>
          </a:xfrm>
          <a:prstGeom prst="rect">
            <a:avLst/>
          </a:prstGeom>
        </p:spPr>
      </p:pic>
      <p:sp>
        <p:nvSpPr>
          <p:cNvPr id="52" name="Picture Placeholder 9">
            <a:extLst>
              <a:ext uri="{FF2B5EF4-FFF2-40B4-BE49-F238E27FC236}">
                <a16:creationId xmlns:a16="http://schemas.microsoft.com/office/drawing/2014/main" id="{BFE76D5A-50D9-62AB-C9BD-7DCEA851529D}"/>
              </a:ext>
            </a:extLst>
          </p:cNvPr>
          <p:cNvSpPr>
            <a:spLocks noGrp="1"/>
          </p:cNvSpPr>
          <p:nvPr>
            <p:ph type="pic" sz="quarter" idx="17" hasCustomPrompt="1"/>
          </p:nvPr>
        </p:nvSpPr>
        <p:spPr>
          <a:xfrm>
            <a:off x="11866554" y="11279232"/>
            <a:ext cx="12486238" cy="2436768"/>
          </a:xfrm>
        </p:spPr>
        <p:txBody>
          <a:bodyPr anchor="ctr" anchorCtr="0">
            <a:noAutofit/>
          </a:bodyPr>
          <a:lstStyle>
            <a:lvl1pPr marL="0" indent="0" algn="ctr">
              <a:buNone/>
              <a:defRPr>
                <a:solidFill>
                  <a:schemeClr val="bg1"/>
                </a:solidFill>
              </a:defRPr>
            </a:lvl1pPr>
          </a:lstStyle>
          <a:p>
            <a:r>
              <a:rPr lang="en-US"/>
              <a:t>Click to insert photo</a:t>
            </a:r>
          </a:p>
        </p:txBody>
      </p:sp>
    </p:spTree>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orizontal Title White-Photo">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B827D8-037B-67B6-E470-24C4EA3B0F12}"/>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1588" y="0"/>
            <a:ext cx="17002867" cy="1064129"/>
          </a:xfrm>
          <a:prstGeom prst="rect">
            <a:avLst/>
          </a:prstGeom>
        </p:spPr>
      </p:pic>
      <p:grpSp>
        <p:nvGrpSpPr>
          <p:cNvPr id="6" name="Group 5">
            <a:extLst>
              <a:ext uri="{FF2B5EF4-FFF2-40B4-BE49-F238E27FC236}">
                <a16:creationId xmlns:a16="http://schemas.microsoft.com/office/drawing/2014/main" id="{8AF64147-AC62-13B4-0327-ABF4A8273EE0}"/>
              </a:ext>
              <a:ext uri="{C183D7F6-B498-43B3-948B-1728B52AA6E4}">
                <adec:decorative xmlns:adec="http://schemas.microsoft.com/office/drawing/2017/decorative" val="1"/>
              </a:ext>
            </a:extLst>
          </p:cNvPr>
          <p:cNvGrpSpPr/>
          <p:nvPr userDrawn="1"/>
        </p:nvGrpSpPr>
        <p:grpSpPr>
          <a:xfrm>
            <a:off x="17002867" y="1448"/>
            <a:ext cx="7384308" cy="1066798"/>
            <a:chOff x="0" y="568749"/>
            <a:chExt cx="7384308" cy="1191643"/>
          </a:xfrm>
        </p:grpSpPr>
        <p:sp>
          <p:nvSpPr>
            <p:cNvPr id="8" name="Rectangle 7">
              <a:extLst>
                <a:ext uri="{FF2B5EF4-FFF2-40B4-BE49-F238E27FC236}">
                  <a16:creationId xmlns:a16="http://schemas.microsoft.com/office/drawing/2014/main" id="{FF222DFC-24FC-8831-EF62-253FF27F1347}"/>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F17DE11-07BC-E1D1-9E6D-47221CB943F3}"/>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99E064D-7495-CFAD-FD44-7D07D08BF42E}"/>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8A259D5-4BA2-344D-7CD6-9521FD382645}"/>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070F941-C1E3-04C7-8791-F51F1F90D283}"/>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278D181-2ECC-0927-B878-85A844EE03B7}"/>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08B6AE7-2EB4-86A8-DF06-D0F86314C207}"/>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BFC8CFD-9560-704F-A9BC-94BA43B7F844}"/>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DDDC4ED-BEAA-08FD-0418-E374D22E2ACB}"/>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30D08A2-8B12-444C-27FD-E56E3B7C161B}"/>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875C9BE-6C24-522D-63D0-F993E7EEB8F3}"/>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F05D334-B427-8BD0-067F-53FA1B2116D6}"/>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7AF7D61-EB72-1FDE-47D9-AD867167FE46}"/>
                </a:ext>
              </a:extLst>
            </p:cNvPr>
            <p:cNvSpPr/>
            <p:nvPr userDrawn="1"/>
          </p:nvSpPr>
          <p:spPr>
            <a:xfrm rot="16200000">
              <a:off x="6504876"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 name="Title 1">
            <a:extLst>
              <a:ext uri="{FF2B5EF4-FFF2-40B4-BE49-F238E27FC236}">
                <a16:creationId xmlns:a16="http://schemas.microsoft.com/office/drawing/2014/main" id="{CFB3FD2F-2E9C-0F4D-5EAD-8C692AE00A61}"/>
              </a:ext>
            </a:extLst>
          </p:cNvPr>
          <p:cNvSpPr>
            <a:spLocks noGrp="1"/>
          </p:cNvSpPr>
          <p:nvPr>
            <p:ph type="title" hasCustomPrompt="1"/>
          </p:nvPr>
        </p:nvSpPr>
        <p:spPr>
          <a:xfrm>
            <a:off x="1129666" y="3974900"/>
            <a:ext cx="14711631" cy="3447098"/>
          </a:xfrm>
        </p:spPr>
        <p:txBody>
          <a:bodyPr/>
          <a:lstStyle>
            <a:lvl1pPr>
              <a:defRPr sz="10600">
                <a:solidFill>
                  <a:schemeClr val="tx2"/>
                </a:solidFill>
              </a:defRPr>
            </a:lvl1pPr>
          </a:lstStyle>
          <a:p>
            <a:r>
              <a:rPr lang="en-US" dirty="0"/>
              <a:t>Two-line</a:t>
            </a:r>
            <a:br>
              <a:rPr lang="en-US" dirty="0"/>
            </a:br>
            <a:r>
              <a:rPr lang="en-US" dirty="0"/>
              <a:t>Presentation Title</a:t>
            </a:r>
          </a:p>
        </p:txBody>
      </p:sp>
      <p:cxnSp>
        <p:nvCxnSpPr>
          <p:cNvPr id="27" name="Straight Connector 26">
            <a:extLst>
              <a:ext uri="{FF2B5EF4-FFF2-40B4-BE49-F238E27FC236}">
                <a16:creationId xmlns:a16="http://schemas.microsoft.com/office/drawing/2014/main" id="{5C03ED0F-7778-A2B3-838F-5536A9E4E9E2}"/>
              </a:ext>
              <a:ext uri="{C183D7F6-B498-43B3-948B-1728B52AA6E4}">
                <adec:decorative xmlns:adec="http://schemas.microsoft.com/office/drawing/2017/decorative" val="1"/>
              </a:ext>
            </a:extLst>
          </p:cNvPr>
          <p:cNvCxnSpPr/>
          <p:nvPr userDrawn="1"/>
        </p:nvCxnSpPr>
        <p:spPr>
          <a:xfrm>
            <a:off x="1129666" y="7858029"/>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26" name="Text Placeholder 10">
            <a:extLst>
              <a:ext uri="{FF2B5EF4-FFF2-40B4-BE49-F238E27FC236}">
                <a16:creationId xmlns:a16="http://schemas.microsoft.com/office/drawing/2014/main" id="{A7AB9F9D-15F1-2422-D84E-6D469DDF9BF3}"/>
              </a:ext>
            </a:extLst>
          </p:cNvPr>
          <p:cNvSpPr>
            <a:spLocks noGrp="1"/>
          </p:cNvSpPr>
          <p:nvPr>
            <p:ph type="body" sz="quarter" idx="12" hasCustomPrompt="1"/>
          </p:nvPr>
        </p:nvSpPr>
        <p:spPr>
          <a:xfrm>
            <a:off x="1129666" y="8294061"/>
            <a:ext cx="14711631" cy="750975"/>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pic>
        <p:nvPicPr>
          <p:cNvPr id="37" name="Picture 36" descr="Colorado State University logo">
            <a:extLst>
              <a:ext uri="{FF2B5EF4-FFF2-40B4-BE49-F238E27FC236}">
                <a16:creationId xmlns:a16="http://schemas.microsoft.com/office/drawing/2014/main" id="{1FEEA0BE-133C-1EE9-31D3-7B0CF095780E}"/>
              </a:ext>
            </a:extLst>
          </p:cNvPr>
          <p:cNvPicPr>
            <a:picLocks noChangeAspect="1"/>
          </p:cNvPicPr>
          <p:nvPr userDrawn="1"/>
        </p:nvPicPr>
        <p:blipFill>
          <a:blip r:embed="rId3"/>
          <a:stretch>
            <a:fillRect/>
          </a:stretch>
        </p:blipFill>
        <p:spPr>
          <a:xfrm>
            <a:off x="850448" y="11708526"/>
            <a:ext cx="7850640" cy="1570128"/>
          </a:xfrm>
          <a:prstGeom prst="rect">
            <a:avLst/>
          </a:prstGeom>
        </p:spPr>
      </p:pic>
      <p:sp>
        <p:nvSpPr>
          <p:cNvPr id="22" name="Rectangle 21">
            <a:extLst>
              <a:ext uri="{FF2B5EF4-FFF2-40B4-BE49-F238E27FC236}">
                <a16:creationId xmlns:a16="http://schemas.microsoft.com/office/drawing/2014/main" id="{B6AF8EAE-6735-D2DA-7BBA-16DB495ACFFD}"/>
              </a:ext>
              <a:ext uri="{C183D7F6-B498-43B3-948B-1728B52AA6E4}">
                <adec:decorative xmlns:adec="http://schemas.microsoft.com/office/drawing/2017/decorative" val="1"/>
              </a:ext>
            </a:extLst>
          </p:cNvPr>
          <p:cNvSpPr/>
          <p:nvPr userDrawn="1"/>
        </p:nvSpPr>
        <p:spPr>
          <a:xfrm>
            <a:off x="17002867" y="1064129"/>
            <a:ext cx="283611" cy="126504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9" name="Picture 38" descr="A skateboarder riding past a building">
            <a:extLst>
              <a:ext uri="{FF2B5EF4-FFF2-40B4-BE49-F238E27FC236}">
                <a16:creationId xmlns:a16="http://schemas.microsoft.com/office/drawing/2014/main" id="{FCE4C5C5-8A60-3965-F390-A74EE17C8D3C}"/>
              </a:ext>
            </a:extLst>
          </p:cNvPr>
          <p:cNvPicPr>
            <a:picLocks noChangeAspect="1"/>
          </p:cNvPicPr>
          <p:nvPr userDrawn="1"/>
        </p:nvPicPr>
        <p:blipFill rotWithShape="1">
          <a:blip r:embed="rId4"/>
          <a:srcRect l="-1" r="5435" b="53244"/>
          <a:stretch/>
        </p:blipFill>
        <p:spPr>
          <a:xfrm>
            <a:off x="17286479" y="1064129"/>
            <a:ext cx="7100695" cy="4941528"/>
          </a:xfrm>
          <a:prstGeom prst="rect">
            <a:avLst/>
          </a:prstGeom>
        </p:spPr>
      </p:pic>
      <p:pic>
        <p:nvPicPr>
          <p:cNvPr id="40" name="Picture 39" descr="A student looking into a microscope">
            <a:extLst>
              <a:ext uri="{FF2B5EF4-FFF2-40B4-BE49-F238E27FC236}">
                <a16:creationId xmlns:a16="http://schemas.microsoft.com/office/drawing/2014/main" id="{5C878159-DDC8-18FF-BA77-FF7660F78114}"/>
              </a:ext>
            </a:extLst>
          </p:cNvPr>
          <p:cNvPicPr>
            <a:picLocks noChangeAspect="1"/>
          </p:cNvPicPr>
          <p:nvPr userDrawn="1"/>
        </p:nvPicPr>
        <p:blipFill rotWithShape="1">
          <a:blip r:embed="rId4"/>
          <a:srcRect l="-1" t="47094" r="5435" b="1"/>
          <a:stretch/>
        </p:blipFill>
        <p:spPr>
          <a:xfrm>
            <a:off x="17286478" y="6005657"/>
            <a:ext cx="7100695" cy="5591355"/>
          </a:xfrm>
          <a:prstGeom prst="rect">
            <a:avLst/>
          </a:prstGeom>
        </p:spPr>
      </p:pic>
      <p:pic>
        <p:nvPicPr>
          <p:cNvPr id="24" name="Picture 23">
            <a:extLst>
              <a:ext uri="{FF2B5EF4-FFF2-40B4-BE49-F238E27FC236}">
                <a16:creationId xmlns:a16="http://schemas.microsoft.com/office/drawing/2014/main" id="{132C5EAF-24B7-F4E1-3111-7FF7626353A3}"/>
              </a:ext>
              <a:ext uri="{C183D7F6-B498-43B3-948B-1728B52AA6E4}">
                <adec:decorative xmlns:adec="http://schemas.microsoft.com/office/drawing/2017/decorative" val="1"/>
              </a:ext>
            </a:extLst>
          </p:cNvPr>
          <p:cNvPicPr>
            <a:picLocks noChangeAspect="1"/>
          </p:cNvPicPr>
          <p:nvPr userDrawn="1"/>
        </p:nvPicPr>
        <p:blipFill rotWithShape="1">
          <a:blip r:embed="rId5"/>
          <a:srcRect l="3601" b="1351"/>
          <a:stretch/>
        </p:blipFill>
        <p:spPr>
          <a:xfrm>
            <a:off x="17286477" y="11559671"/>
            <a:ext cx="7100697" cy="2154881"/>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guide id="2" pos="768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orizontal Title White-Unit I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0EDBC3-9A91-D690-1AC9-E475123AAAFF}"/>
              </a:ext>
              <a:ext uri="{C183D7F6-B498-43B3-948B-1728B52AA6E4}">
                <adec:decorative xmlns:adec="http://schemas.microsoft.com/office/drawing/2017/decorative" val="1"/>
              </a:ext>
            </a:extLst>
          </p:cNvPr>
          <p:cNvPicPr>
            <a:picLocks noChangeAspect="1"/>
          </p:cNvPicPr>
          <p:nvPr userDrawn="1"/>
        </p:nvPicPr>
        <p:blipFill rotWithShape="1">
          <a:blip r:embed="rId2"/>
          <a:srcRect l="3233" b="2225"/>
          <a:stretch/>
        </p:blipFill>
        <p:spPr>
          <a:xfrm>
            <a:off x="-1588" y="0"/>
            <a:ext cx="17002867" cy="1064129"/>
          </a:xfrm>
          <a:prstGeom prst="rect">
            <a:avLst/>
          </a:prstGeom>
        </p:spPr>
      </p:pic>
      <p:grpSp>
        <p:nvGrpSpPr>
          <p:cNvPr id="6" name="Group 5">
            <a:extLst>
              <a:ext uri="{FF2B5EF4-FFF2-40B4-BE49-F238E27FC236}">
                <a16:creationId xmlns:a16="http://schemas.microsoft.com/office/drawing/2014/main" id="{04799493-908E-625D-0010-E7C2953A2E14}"/>
              </a:ext>
              <a:ext uri="{C183D7F6-B498-43B3-948B-1728B52AA6E4}">
                <adec:decorative xmlns:adec="http://schemas.microsoft.com/office/drawing/2017/decorative" val="1"/>
              </a:ext>
            </a:extLst>
          </p:cNvPr>
          <p:cNvGrpSpPr/>
          <p:nvPr userDrawn="1"/>
        </p:nvGrpSpPr>
        <p:grpSpPr>
          <a:xfrm>
            <a:off x="17002867" y="1448"/>
            <a:ext cx="7384308" cy="1066798"/>
            <a:chOff x="0" y="568749"/>
            <a:chExt cx="7384308" cy="1191643"/>
          </a:xfrm>
        </p:grpSpPr>
        <p:sp>
          <p:nvSpPr>
            <p:cNvPr id="7" name="Rectangle 6">
              <a:extLst>
                <a:ext uri="{FF2B5EF4-FFF2-40B4-BE49-F238E27FC236}">
                  <a16:creationId xmlns:a16="http://schemas.microsoft.com/office/drawing/2014/main" id="{01ED895F-FA67-353C-C6DB-3621043D39C9}"/>
                </a:ext>
              </a:extLst>
            </p:cNvPr>
            <p:cNvSpPr/>
            <p:nvPr userDrawn="1"/>
          </p:nvSpPr>
          <p:spPr>
            <a:xfrm rot="16200000">
              <a:off x="-312211"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F3B9374-91DD-832D-4778-A51EEE7C2FD9}"/>
                </a:ext>
              </a:extLst>
            </p:cNvPr>
            <p:cNvSpPr/>
            <p:nvPr userDrawn="1"/>
          </p:nvSpPr>
          <p:spPr>
            <a:xfrm rot="16200000">
              <a:off x="255880"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061AB87-E732-B49C-A2E4-8F3D003EF158}"/>
                </a:ext>
              </a:extLst>
            </p:cNvPr>
            <p:cNvSpPr/>
            <p:nvPr userDrawn="1"/>
          </p:nvSpPr>
          <p:spPr>
            <a:xfrm rot="16200000">
              <a:off x="823971"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4FC5D5F-177F-CEB6-E40D-F5875B28F922}"/>
                </a:ext>
              </a:extLst>
            </p:cNvPr>
            <p:cNvSpPr/>
            <p:nvPr userDrawn="1"/>
          </p:nvSpPr>
          <p:spPr>
            <a:xfrm rot="16200000">
              <a:off x="1392062"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87CC673-5799-2701-95E7-8DAE0F727F1E}"/>
                </a:ext>
              </a:extLst>
            </p:cNvPr>
            <p:cNvSpPr/>
            <p:nvPr userDrawn="1"/>
          </p:nvSpPr>
          <p:spPr>
            <a:xfrm rot="16200000">
              <a:off x="1960153"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B401D3-4A3F-1369-3599-F688F0AF67D5}"/>
                </a:ext>
              </a:extLst>
            </p:cNvPr>
            <p:cNvSpPr/>
            <p:nvPr userDrawn="1"/>
          </p:nvSpPr>
          <p:spPr>
            <a:xfrm rot="16200000">
              <a:off x="2528244"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4FF837C-A5EC-B9F2-9F4B-B5F0DDD07717}"/>
                </a:ext>
              </a:extLst>
            </p:cNvPr>
            <p:cNvSpPr/>
            <p:nvPr userDrawn="1"/>
          </p:nvSpPr>
          <p:spPr>
            <a:xfrm rot="16200000">
              <a:off x="3096335" y="880960"/>
              <a:ext cx="1191643" cy="5672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31907AB-F08E-D4AF-6D89-D0A32CE06264}"/>
                </a:ext>
              </a:extLst>
            </p:cNvPr>
            <p:cNvSpPr/>
            <p:nvPr userDrawn="1"/>
          </p:nvSpPr>
          <p:spPr>
            <a:xfrm rot="16200000">
              <a:off x="3664426" y="880960"/>
              <a:ext cx="1191643" cy="5672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A548600-A2F8-1888-1F29-F759B937358F}"/>
                </a:ext>
              </a:extLst>
            </p:cNvPr>
            <p:cNvSpPr/>
            <p:nvPr userDrawn="1"/>
          </p:nvSpPr>
          <p:spPr>
            <a:xfrm rot="16200000">
              <a:off x="4232517"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F4322D2-9A08-FDA4-8121-80B6137946C6}"/>
                </a:ext>
              </a:extLst>
            </p:cNvPr>
            <p:cNvSpPr/>
            <p:nvPr userDrawn="1"/>
          </p:nvSpPr>
          <p:spPr>
            <a:xfrm rot="16200000">
              <a:off x="4800608"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2C7A6F4-5ACD-5CDA-216C-171E7D80613B}"/>
                </a:ext>
              </a:extLst>
            </p:cNvPr>
            <p:cNvSpPr/>
            <p:nvPr userDrawn="1"/>
          </p:nvSpPr>
          <p:spPr>
            <a:xfrm rot="16200000">
              <a:off x="5368699" y="880960"/>
              <a:ext cx="1191643" cy="56722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21C85F9-C5E3-96E2-E9B8-A14CBD3EAF25}"/>
                </a:ext>
              </a:extLst>
            </p:cNvPr>
            <p:cNvSpPr/>
            <p:nvPr userDrawn="1"/>
          </p:nvSpPr>
          <p:spPr>
            <a:xfrm rot="16200000">
              <a:off x="5936790" y="880960"/>
              <a:ext cx="1191643" cy="5672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C65BDAB-6ED3-737E-ED91-7ECACB8B0101}"/>
                </a:ext>
              </a:extLst>
            </p:cNvPr>
            <p:cNvSpPr/>
            <p:nvPr userDrawn="1"/>
          </p:nvSpPr>
          <p:spPr>
            <a:xfrm rot="16200000">
              <a:off x="6504876" y="880960"/>
              <a:ext cx="1191643" cy="56722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82399E7-5542-1F5E-6E83-B801B2261E33}"/>
              </a:ext>
            </a:extLst>
          </p:cNvPr>
          <p:cNvSpPr>
            <a:spLocks noGrp="1"/>
          </p:cNvSpPr>
          <p:nvPr>
            <p:ph type="title" hasCustomPrompt="1"/>
          </p:nvPr>
        </p:nvSpPr>
        <p:spPr>
          <a:xfrm>
            <a:off x="1129666" y="3974900"/>
            <a:ext cx="14711631" cy="3447098"/>
          </a:xfrm>
        </p:spPr>
        <p:txBody>
          <a:bodyPr/>
          <a:lstStyle>
            <a:lvl1pPr>
              <a:defRPr sz="10600">
                <a:solidFill>
                  <a:schemeClr val="tx2"/>
                </a:solidFill>
              </a:defRPr>
            </a:lvl1pPr>
          </a:lstStyle>
          <a:p>
            <a:r>
              <a:rPr lang="en-US" dirty="0"/>
              <a:t>Two-line</a:t>
            </a:r>
            <a:br>
              <a:rPr lang="en-US" dirty="0"/>
            </a:br>
            <a:r>
              <a:rPr lang="en-US" dirty="0"/>
              <a:t>Presentation Title</a:t>
            </a:r>
          </a:p>
        </p:txBody>
      </p:sp>
      <p:cxnSp>
        <p:nvCxnSpPr>
          <p:cNvPr id="28" name="Straight Connector 27">
            <a:extLst>
              <a:ext uri="{FF2B5EF4-FFF2-40B4-BE49-F238E27FC236}">
                <a16:creationId xmlns:a16="http://schemas.microsoft.com/office/drawing/2014/main" id="{539D5FFB-169B-62D7-DAF0-9A5168D9A9C2}"/>
              </a:ext>
              <a:ext uri="{C183D7F6-B498-43B3-948B-1728B52AA6E4}">
                <adec:decorative xmlns:adec="http://schemas.microsoft.com/office/drawing/2017/decorative" val="1"/>
              </a:ext>
            </a:extLst>
          </p:cNvPr>
          <p:cNvCxnSpPr/>
          <p:nvPr userDrawn="1"/>
        </p:nvCxnSpPr>
        <p:spPr>
          <a:xfrm>
            <a:off x="1129666" y="7858029"/>
            <a:ext cx="1608206" cy="0"/>
          </a:xfrm>
          <a:prstGeom prst="line">
            <a:avLst/>
          </a:prstGeom>
          <a:ln w="28575">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27" name="Text Placeholder 10">
            <a:extLst>
              <a:ext uri="{FF2B5EF4-FFF2-40B4-BE49-F238E27FC236}">
                <a16:creationId xmlns:a16="http://schemas.microsoft.com/office/drawing/2014/main" id="{7A48D22B-DEEC-143E-1D31-4E59BE7CD446}"/>
              </a:ext>
            </a:extLst>
          </p:cNvPr>
          <p:cNvSpPr>
            <a:spLocks noGrp="1"/>
          </p:cNvSpPr>
          <p:nvPr>
            <p:ph type="body" sz="quarter" idx="12" hasCustomPrompt="1"/>
          </p:nvPr>
        </p:nvSpPr>
        <p:spPr>
          <a:xfrm>
            <a:off x="1129666" y="8294061"/>
            <a:ext cx="14711631" cy="750975"/>
          </a:xfrm>
        </p:spPr>
        <p:txBody>
          <a:bodyPr wrap="square">
            <a:spAutoFit/>
          </a:bodyPr>
          <a:lstStyle>
            <a:lvl1pPr marL="0" indent="0">
              <a:buNone/>
              <a:defRPr sz="3200">
                <a:solidFill>
                  <a:schemeClr val="tx2"/>
                </a:solidFill>
              </a:defRPr>
            </a:lvl1pPr>
            <a:lvl2pPr marL="1234609" indent="0">
              <a:buNone/>
              <a:defRPr/>
            </a:lvl2pPr>
            <a:lvl3pPr marL="2469226" indent="0">
              <a:buNone/>
              <a:defRPr/>
            </a:lvl3pPr>
            <a:lvl4pPr marL="3703835" indent="0">
              <a:buNone/>
              <a:defRPr/>
            </a:lvl4pPr>
            <a:lvl5pPr marL="4938451" indent="0">
              <a:buNone/>
              <a:defRPr/>
            </a:lvl5pPr>
          </a:lstStyle>
          <a:p>
            <a:pPr lvl="0"/>
            <a:r>
              <a:rPr lang="en-US" dirty="0" err="1"/>
              <a:t>Subheadline</a:t>
            </a:r>
            <a:r>
              <a:rPr lang="en-US" dirty="0"/>
              <a:t>, name, or date</a:t>
            </a:r>
          </a:p>
        </p:txBody>
      </p:sp>
      <p:sp>
        <p:nvSpPr>
          <p:cNvPr id="5" name="Content Placeholder 4">
            <a:extLst>
              <a:ext uri="{FF2B5EF4-FFF2-40B4-BE49-F238E27FC236}">
                <a16:creationId xmlns:a16="http://schemas.microsoft.com/office/drawing/2014/main" id="{815024EB-1A71-B0F2-4E39-21F6EAE59C50}"/>
              </a:ext>
            </a:extLst>
          </p:cNvPr>
          <p:cNvSpPr>
            <a:spLocks noGrp="1"/>
          </p:cNvSpPr>
          <p:nvPr>
            <p:ph sz="quarter" idx="19" hasCustomPrompt="1"/>
          </p:nvPr>
        </p:nvSpPr>
        <p:spPr>
          <a:xfrm>
            <a:off x="1145970" y="11558727"/>
            <a:ext cx="7835470" cy="1312219"/>
          </a:xfrm>
        </p:spPr>
        <p:txBody>
          <a:bodyPr/>
          <a:lstStyle>
            <a:lvl1pPr marL="0" indent="0" algn="l">
              <a:buNone/>
              <a:defRPr>
                <a:solidFill>
                  <a:schemeClr val="tx1"/>
                </a:solidFill>
              </a:defRPr>
            </a:lvl1pPr>
            <a:lvl2pPr marL="1234609" indent="0">
              <a:buNone/>
              <a:defRPr>
                <a:solidFill>
                  <a:schemeClr val="bg1"/>
                </a:solidFill>
              </a:defRPr>
            </a:lvl2pPr>
            <a:lvl3pPr marL="2469227" indent="0">
              <a:buNone/>
              <a:defRPr>
                <a:solidFill>
                  <a:schemeClr val="bg1"/>
                </a:solidFill>
              </a:defRPr>
            </a:lvl3pPr>
            <a:lvl4pPr marL="3703837" indent="0">
              <a:buNone/>
              <a:defRPr>
                <a:solidFill>
                  <a:schemeClr val="bg1"/>
                </a:solidFill>
              </a:defRPr>
            </a:lvl4pPr>
            <a:lvl5pPr marL="4938452" indent="0">
              <a:buNone/>
              <a:defRPr>
                <a:solidFill>
                  <a:schemeClr val="bg1"/>
                </a:solidFill>
              </a:defRPr>
            </a:lvl5pPr>
          </a:lstStyle>
          <a:p>
            <a:pPr lvl="0"/>
            <a:r>
              <a:rPr lang="en-US" dirty="0"/>
              <a:t>Insert H357</a:t>
            </a:r>
            <a:br>
              <a:rPr lang="en-US" dirty="0"/>
            </a:br>
            <a:r>
              <a:rPr lang="en-US" dirty="0"/>
              <a:t>Unit Identifier (.</a:t>
            </a:r>
            <a:r>
              <a:rPr lang="en-US" dirty="0" err="1"/>
              <a:t>png</a:t>
            </a:r>
            <a:r>
              <a:rPr lang="en-US" dirty="0"/>
              <a:t>)</a:t>
            </a:r>
          </a:p>
        </p:txBody>
      </p:sp>
      <p:sp>
        <p:nvSpPr>
          <p:cNvPr id="24" name="Rectangle 23">
            <a:extLst>
              <a:ext uri="{FF2B5EF4-FFF2-40B4-BE49-F238E27FC236}">
                <a16:creationId xmlns:a16="http://schemas.microsoft.com/office/drawing/2014/main" id="{FCB5F49C-E824-C4BB-C807-C87C9BDCCBCF}"/>
              </a:ext>
              <a:ext uri="{C183D7F6-B498-43B3-948B-1728B52AA6E4}">
                <adec:decorative xmlns:adec="http://schemas.microsoft.com/office/drawing/2017/decorative" val="1"/>
              </a:ext>
            </a:extLst>
          </p:cNvPr>
          <p:cNvSpPr/>
          <p:nvPr userDrawn="1"/>
        </p:nvSpPr>
        <p:spPr>
          <a:xfrm>
            <a:off x="16996558" y="1065577"/>
            <a:ext cx="283611" cy="1265042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Picture Placeholder 9">
            <a:extLst>
              <a:ext uri="{FF2B5EF4-FFF2-40B4-BE49-F238E27FC236}">
                <a16:creationId xmlns:a16="http://schemas.microsoft.com/office/drawing/2014/main" id="{F83D9A80-0E80-281A-E99F-F92471A17673}"/>
              </a:ext>
            </a:extLst>
          </p:cNvPr>
          <p:cNvSpPr>
            <a:spLocks noGrp="1"/>
          </p:cNvSpPr>
          <p:nvPr>
            <p:ph type="pic" sz="quarter" idx="17" hasCustomPrompt="1"/>
          </p:nvPr>
        </p:nvSpPr>
        <p:spPr>
          <a:xfrm>
            <a:off x="17292360" y="1064128"/>
            <a:ext cx="7102476" cy="4250961"/>
          </a:xfrm>
        </p:spPr>
        <p:txBody>
          <a:bodyPr anchor="ctr" anchorCtr="0">
            <a:noAutofit/>
          </a:bodyPr>
          <a:lstStyle>
            <a:lvl1pPr marL="0" indent="0" algn="ctr">
              <a:buNone/>
              <a:defRPr>
                <a:solidFill>
                  <a:schemeClr val="tx1"/>
                </a:solidFill>
              </a:defRPr>
            </a:lvl1pPr>
          </a:lstStyle>
          <a:p>
            <a:r>
              <a:rPr lang="en-US"/>
              <a:t>Click to insert photo</a:t>
            </a:r>
          </a:p>
        </p:txBody>
      </p:sp>
      <p:sp>
        <p:nvSpPr>
          <p:cNvPr id="33" name="Picture Placeholder 9">
            <a:extLst>
              <a:ext uri="{FF2B5EF4-FFF2-40B4-BE49-F238E27FC236}">
                <a16:creationId xmlns:a16="http://schemas.microsoft.com/office/drawing/2014/main" id="{C7FBBA56-1926-80C7-58E3-C4C49ACB14D0}"/>
              </a:ext>
            </a:extLst>
          </p:cNvPr>
          <p:cNvSpPr>
            <a:spLocks noGrp="1"/>
          </p:cNvSpPr>
          <p:nvPr>
            <p:ph type="pic" sz="quarter" idx="18" hasCustomPrompt="1"/>
          </p:nvPr>
        </p:nvSpPr>
        <p:spPr>
          <a:xfrm>
            <a:off x="17292360" y="5315089"/>
            <a:ext cx="7102476" cy="6243638"/>
          </a:xfrm>
        </p:spPr>
        <p:txBody>
          <a:bodyPr anchor="ctr" anchorCtr="0">
            <a:noAutofit/>
          </a:bodyPr>
          <a:lstStyle>
            <a:lvl1pPr marL="0" indent="0" algn="ctr">
              <a:buNone/>
              <a:defRPr>
                <a:solidFill>
                  <a:schemeClr val="tx1"/>
                </a:solidFill>
              </a:defRPr>
            </a:lvl1pPr>
          </a:lstStyle>
          <a:p>
            <a:r>
              <a:rPr lang="en-US"/>
              <a:t>Click to insert photo</a:t>
            </a:r>
          </a:p>
        </p:txBody>
      </p:sp>
      <p:pic>
        <p:nvPicPr>
          <p:cNvPr id="25" name="Picture 24">
            <a:extLst>
              <a:ext uri="{FF2B5EF4-FFF2-40B4-BE49-F238E27FC236}">
                <a16:creationId xmlns:a16="http://schemas.microsoft.com/office/drawing/2014/main" id="{C2EBB3FD-4351-5139-40A1-638BAA79FE42}"/>
              </a:ext>
              <a:ext uri="{C183D7F6-B498-43B3-948B-1728B52AA6E4}">
                <adec:decorative xmlns:adec="http://schemas.microsoft.com/office/drawing/2017/decorative" val="1"/>
              </a:ext>
            </a:extLst>
          </p:cNvPr>
          <p:cNvPicPr>
            <a:picLocks noChangeAspect="1"/>
          </p:cNvPicPr>
          <p:nvPr userDrawn="1"/>
        </p:nvPicPr>
        <p:blipFill rotWithShape="1">
          <a:blip r:embed="rId3"/>
          <a:srcRect l="3454" b="1375"/>
          <a:stretch/>
        </p:blipFill>
        <p:spPr>
          <a:xfrm>
            <a:off x="17275641" y="11560175"/>
            <a:ext cx="7111534" cy="2154377"/>
          </a:xfrm>
          <a:prstGeom prst="rect">
            <a:avLst/>
          </a:prstGeom>
        </p:spPr>
      </p:pic>
    </p:spTree>
    <p:extLst>
      <p:ext uri="{BB962C8B-B14F-4D97-AF65-F5344CB8AC3E}">
        <p14:creationId xmlns:p14="http://schemas.microsoft.com/office/powerpoint/2010/main" val="8073055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White-Photo">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2776140-691A-A9D4-ECB6-9A007671B26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7070586" cy="808074"/>
          </a:xfrm>
          <a:prstGeom prst="rect">
            <a:avLst/>
          </a:prstGeom>
        </p:spPr>
      </p:pic>
      <p:sp>
        <p:nvSpPr>
          <p:cNvPr id="12" name="Rectangle 11">
            <a:extLst>
              <a:ext uri="{FF2B5EF4-FFF2-40B4-BE49-F238E27FC236}">
                <a16:creationId xmlns:a16="http://schemas.microsoft.com/office/drawing/2014/main" id="{4869F244-C8CA-9288-A22D-B4C0340C50DE}"/>
              </a:ext>
              <a:ext uri="{C183D7F6-B498-43B3-948B-1728B52AA6E4}">
                <adec:decorative xmlns:adec="http://schemas.microsoft.com/office/drawing/2017/decorative" val="1"/>
              </a:ext>
            </a:extLst>
          </p:cNvPr>
          <p:cNvSpPr/>
          <p:nvPr userDrawn="1"/>
        </p:nvSpPr>
        <p:spPr>
          <a:xfrm>
            <a:off x="17070587" y="0"/>
            <a:ext cx="7315002" cy="808074"/>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A person in a white hat reading a book in a library&#10;&#10;Description automatically generated">
            <a:extLst>
              <a:ext uri="{FF2B5EF4-FFF2-40B4-BE49-F238E27FC236}">
                <a16:creationId xmlns:a16="http://schemas.microsoft.com/office/drawing/2014/main" id="{C5CCAA47-DA17-8285-750E-435ED4023BAC}"/>
              </a:ext>
            </a:extLst>
          </p:cNvPr>
          <p:cNvPicPr>
            <a:picLocks noChangeAspect="1"/>
          </p:cNvPicPr>
          <p:nvPr userDrawn="1"/>
        </p:nvPicPr>
        <p:blipFill rotWithShape="1">
          <a:blip r:embed="rId3"/>
          <a:srcRect l="-1" r="161" b="40013"/>
          <a:stretch/>
        </p:blipFill>
        <p:spPr>
          <a:xfrm>
            <a:off x="0" y="808074"/>
            <a:ext cx="9779879" cy="7743259"/>
          </a:xfrm>
          <a:prstGeom prst="rect">
            <a:avLst/>
          </a:prstGeom>
        </p:spPr>
      </p:pic>
      <p:pic>
        <p:nvPicPr>
          <p:cNvPr id="15" name="Picture 14" descr="Green duotone photo of The Oval at CSU">
            <a:extLst>
              <a:ext uri="{FF2B5EF4-FFF2-40B4-BE49-F238E27FC236}">
                <a16:creationId xmlns:a16="http://schemas.microsoft.com/office/drawing/2014/main" id="{60636B70-6D80-E6B4-A0AB-1FA37A1EE750}"/>
              </a:ext>
            </a:extLst>
          </p:cNvPr>
          <p:cNvPicPr>
            <a:picLocks noChangeAspect="1"/>
          </p:cNvPicPr>
          <p:nvPr userDrawn="1"/>
        </p:nvPicPr>
        <p:blipFill rotWithShape="1">
          <a:blip r:embed="rId3"/>
          <a:srcRect l="-1" t="59986" r="161"/>
          <a:stretch/>
        </p:blipFill>
        <p:spPr>
          <a:xfrm>
            <a:off x="0" y="8551333"/>
            <a:ext cx="9779879" cy="5165114"/>
          </a:xfrm>
          <a:prstGeom prst="rect">
            <a:avLst/>
          </a:prstGeom>
        </p:spPr>
      </p:pic>
      <p:sp>
        <p:nvSpPr>
          <p:cNvPr id="13" name="Rectangle 12">
            <a:extLst>
              <a:ext uri="{FF2B5EF4-FFF2-40B4-BE49-F238E27FC236}">
                <a16:creationId xmlns:a16="http://schemas.microsoft.com/office/drawing/2014/main" id="{55F68099-713E-262D-9C2F-41D041CBCE4C}"/>
              </a:ext>
              <a:ext uri="{C183D7F6-B498-43B3-948B-1728B52AA6E4}">
                <adec:decorative xmlns:adec="http://schemas.microsoft.com/office/drawing/2017/decorative" val="1"/>
              </a:ext>
            </a:extLst>
          </p:cNvPr>
          <p:cNvSpPr/>
          <p:nvPr userDrawn="1"/>
        </p:nvSpPr>
        <p:spPr>
          <a:xfrm>
            <a:off x="9755189" y="808075"/>
            <a:ext cx="318052" cy="1290792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itle Placeholder 1">
            <a:extLst>
              <a:ext uri="{FF2B5EF4-FFF2-40B4-BE49-F238E27FC236}">
                <a16:creationId xmlns:a16="http://schemas.microsoft.com/office/drawing/2014/main" id="{6E62C63B-24C9-E5A2-704B-B0DFF56BB5AB}"/>
              </a:ext>
            </a:extLst>
          </p:cNvPr>
          <p:cNvSpPr>
            <a:spLocks noGrp="1"/>
          </p:cNvSpPr>
          <p:nvPr>
            <p:ph type="title" hasCustomPrompt="1"/>
          </p:nvPr>
        </p:nvSpPr>
        <p:spPr>
          <a:xfrm>
            <a:off x="10679898" y="4449004"/>
            <a:ext cx="12781375" cy="2893100"/>
          </a:xfrm>
          <a:prstGeom prst="rect">
            <a:avLst/>
          </a:prstGeom>
        </p:spPr>
        <p:txBody>
          <a:bodyPr vert="horz" wrap="square" lIns="91440" tIns="91440" rIns="91440" bIns="91440" rtlCol="0" anchor="b" anchorCtr="0">
            <a:spAutoFit/>
          </a:bodyPr>
          <a:lstStyle>
            <a:lvl1pPr>
              <a:defRPr>
                <a:solidFill>
                  <a:schemeClr val="tx2"/>
                </a:solidFill>
              </a:defRPr>
            </a:lvl1pPr>
          </a:lstStyle>
          <a:p>
            <a:r>
              <a:rPr lang="en-US" dirty="0"/>
              <a:t>Two-line</a:t>
            </a:r>
            <a:br>
              <a:rPr lang="en-US" dirty="0"/>
            </a:br>
            <a:r>
              <a:rPr lang="en-US" dirty="0"/>
              <a:t>Section Headline</a:t>
            </a:r>
          </a:p>
        </p:txBody>
      </p:sp>
      <p:sp>
        <p:nvSpPr>
          <p:cNvPr id="21" name="Text Placeholder 24">
            <a:extLst>
              <a:ext uri="{FF2B5EF4-FFF2-40B4-BE49-F238E27FC236}">
                <a16:creationId xmlns:a16="http://schemas.microsoft.com/office/drawing/2014/main" id="{CA12811A-2E64-8B50-D74B-A49778FA0824}"/>
              </a:ext>
            </a:extLst>
          </p:cNvPr>
          <p:cNvSpPr>
            <a:spLocks noGrp="1"/>
          </p:cNvSpPr>
          <p:nvPr>
            <p:ph type="body" sz="quarter" idx="10" hasCustomPrompt="1"/>
          </p:nvPr>
        </p:nvSpPr>
        <p:spPr>
          <a:xfrm>
            <a:off x="10679898" y="7834085"/>
            <a:ext cx="12781375" cy="750975"/>
          </a:xfrm>
        </p:spPr>
        <p:txBody>
          <a:bodyPr wrap="square">
            <a:spAutoFit/>
          </a:bodyPr>
          <a:lstStyle>
            <a:lvl1pPr marL="0" indent="0">
              <a:buNone/>
              <a:defRPr sz="3200" baseline="0">
                <a:solidFill>
                  <a:schemeClr val="tx1"/>
                </a:solidFill>
              </a:defRPr>
            </a:lvl1pPr>
          </a:lstStyle>
          <a:p>
            <a:pPr lvl="0"/>
            <a:r>
              <a:rPr lang="en-US" dirty="0"/>
              <a:t>Section </a:t>
            </a:r>
            <a:r>
              <a:rPr lang="en-US" dirty="0" err="1"/>
              <a:t>subheadline</a:t>
            </a:r>
            <a:endParaRPr lang="en-US" dirty="0"/>
          </a:p>
        </p:txBody>
      </p:sp>
      <p:sp>
        <p:nvSpPr>
          <p:cNvPr id="5" name="Slide Number Placeholder 3">
            <a:extLst>
              <a:ext uri="{FF2B5EF4-FFF2-40B4-BE49-F238E27FC236}">
                <a16:creationId xmlns:a16="http://schemas.microsoft.com/office/drawing/2014/main" id="{A8BE80CC-75E4-19D2-085B-A11BC80E4ECC}"/>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5924105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Whi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7453FC-0441-6339-5061-664B9E8AF711}"/>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7070586" cy="808074"/>
          </a:xfrm>
          <a:prstGeom prst="rect">
            <a:avLst/>
          </a:prstGeom>
        </p:spPr>
      </p:pic>
      <p:sp>
        <p:nvSpPr>
          <p:cNvPr id="4" name="Rectangle 3">
            <a:extLst>
              <a:ext uri="{FF2B5EF4-FFF2-40B4-BE49-F238E27FC236}">
                <a16:creationId xmlns:a16="http://schemas.microsoft.com/office/drawing/2014/main" id="{64B1232C-F8A7-1F30-9E27-22B5ED5B2D96}"/>
              </a:ext>
              <a:ext uri="{C183D7F6-B498-43B3-948B-1728B52AA6E4}">
                <adec:decorative xmlns:adec="http://schemas.microsoft.com/office/drawing/2017/decorative" val="1"/>
              </a:ext>
            </a:extLst>
          </p:cNvPr>
          <p:cNvSpPr/>
          <p:nvPr userDrawn="1"/>
        </p:nvSpPr>
        <p:spPr>
          <a:xfrm>
            <a:off x="17070587" y="0"/>
            <a:ext cx="7315002" cy="808074"/>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Picture Placeholder 9">
            <a:extLst>
              <a:ext uri="{FF2B5EF4-FFF2-40B4-BE49-F238E27FC236}">
                <a16:creationId xmlns:a16="http://schemas.microsoft.com/office/drawing/2014/main" id="{D29A660C-111B-2054-5D47-2BDBBE804CB2}"/>
              </a:ext>
            </a:extLst>
          </p:cNvPr>
          <p:cNvSpPr>
            <a:spLocks noGrp="1"/>
          </p:cNvSpPr>
          <p:nvPr>
            <p:ph type="pic" sz="quarter" idx="18" hasCustomPrompt="1"/>
          </p:nvPr>
        </p:nvSpPr>
        <p:spPr>
          <a:xfrm>
            <a:off x="26184" y="808074"/>
            <a:ext cx="9729004" cy="8675650"/>
          </a:xfrm>
        </p:spPr>
        <p:txBody>
          <a:bodyPr anchor="ctr" anchorCtr="0">
            <a:noAutofit/>
          </a:bodyPr>
          <a:lstStyle>
            <a:lvl1pPr marL="0" indent="0" algn="ctr">
              <a:buNone/>
              <a:defRPr>
                <a:solidFill>
                  <a:schemeClr val="tx1"/>
                </a:solidFill>
              </a:defRPr>
            </a:lvl1pPr>
          </a:lstStyle>
          <a:p>
            <a:r>
              <a:rPr lang="en-US"/>
              <a:t>Click to insert photo</a:t>
            </a:r>
          </a:p>
        </p:txBody>
      </p:sp>
      <p:sp>
        <p:nvSpPr>
          <p:cNvPr id="21" name="Picture Placeholder 9">
            <a:extLst>
              <a:ext uri="{FF2B5EF4-FFF2-40B4-BE49-F238E27FC236}">
                <a16:creationId xmlns:a16="http://schemas.microsoft.com/office/drawing/2014/main" id="{8F846DE8-2EB1-0330-2196-E2554F6E77E8}"/>
              </a:ext>
            </a:extLst>
          </p:cNvPr>
          <p:cNvSpPr>
            <a:spLocks noGrp="1"/>
          </p:cNvSpPr>
          <p:nvPr>
            <p:ph type="pic" sz="quarter" idx="19" hasCustomPrompt="1"/>
          </p:nvPr>
        </p:nvSpPr>
        <p:spPr>
          <a:xfrm>
            <a:off x="0" y="9483724"/>
            <a:ext cx="9729004" cy="4232276"/>
          </a:xfrm>
        </p:spPr>
        <p:txBody>
          <a:bodyPr anchor="ctr" anchorCtr="0">
            <a:noAutofit/>
          </a:bodyPr>
          <a:lstStyle>
            <a:lvl1pPr marL="0" indent="0" algn="ctr">
              <a:buNone/>
              <a:defRPr>
                <a:solidFill>
                  <a:schemeClr val="tx1"/>
                </a:solidFill>
              </a:defRPr>
            </a:lvl1pPr>
          </a:lstStyle>
          <a:p>
            <a:r>
              <a:rPr lang="en-US"/>
              <a:t>Click to insert photo</a:t>
            </a:r>
          </a:p>
        </p:txBody>
      </p:sp>
      <p:sp>
        <p:nvSpPr>
          <p:cNvPr id="5" name="Rectangle 4">
            <a:extLst>
              <a:ext uri="{FF2B5EF4-FFF2-40B4-BE49-F238E27FC236}">
                <a16:creationId xmlns:a16="http://schemas.microsoft.com/office/drawing/2014/main" id="{E4E35C0C-972C-4520-67CF-18EAFF177D3F}"/>
              </a:ext>
              <a:ext uri="{C183D7F6-B498-43B3-948B-1728B52AA6E4}">
                <adec:decorative xmlns:adec="http://schemas.microsoft.com/office/drawing/2017/decorative" val="1"/>
              </a:ext>
            </a:extLst>
          </p:cNvPr>
          <p:cNvSpPr/>
          <p:nvPr userDrawn="1"/>
        </p:nvSpPr>
        <p:spPr>
          <a:xfrm>
            <a:off x="9755189" y="808075"/>
            <a:ext cx="318052" cy="1290792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itle Placeholder 1">
            <a:extLst>
              <a:ext uri="{FF2B5EF4-FFF2-40B4-BE49-F238E27FC236}">
                <a16:creationId xmlns:a16="http://schemas.microsoft.com/office/drawing/2014/main" id="{BAB41D4B-99CA-CF76-F7B8-47081EDADC1E}"/>
              </a:ext>
            </a:extLst>
          </p:cNvPr>
          <p:cNvSpPr>
            <a:spLocks noGrp="1"/>
          </p:cNvSpPr>
          <p:nvPr>
            <p:ph type="title" hasCustomPrompt="1"/>
          </p:nvPr>
        </p:nvSpPr>
        <p:spPr>
          <a:xfrm>
            <a:off x="10679898" y="4449004"/>
            <a:ext cx="12781375" cy="2893100"/>
          </a:xfrm>
          <a:prstGeom prst="rect">
            <a:avLst/>
          </a:prstGeom>
        </p:spPr>
        <p:txBody>
          <a:bodyPr vert="horz" wrap="square" lIns="91440" tIns="91440" rIns="91440" bIns="91440" rtlCol="0" anchor="b" anchorCtr="0">
            <a:spAutoFit/>
          </a:bodyPr>
          <a:lstStyle>
            <a:lvl1pPr>
              <a:defRPr>
                <a:solidFill>
                  <a:schemeClr val="tx2"/>
                </a:solidFill>
              </a:defRPr>
            </a:lvl1pPr>
          </a:lstStyle>
          <a:p>
            <a:r>
              <a:rPr lang="en-US" dirty="0"/>
              <a:t>Two-line</a:t>
            </a:r>
            <a:br>
              <a:rPr lang="en-US" dirty="0"/>
            </a:br>
            <a:r>
              <a:rPr lang="en-US" dirty="0"/>
              <a:t>Section Headline</a:t>
            </a:r>
          </a:p>
        </p:txBody>
      </p:sp>
      <p:sp>
        <p:nvSpPr>
          <p:cNvPr id="14" name="Text Placeholder 24">
            <a:extLst>
              <a:ext uri="{FF2B5EF4-FFF2-40B4-BE49-F238E27FC236}">
                <a16:creationId xmlns:a16="http://schemas.microsoft.com/office/drawing/2014/main" id="{907D6495-ABD1-CEE9-7021-6A5CD8B68BF7}"/>
              </a:ext>
            </a:extLst>
          </p:cNvPr>
          <p:cNvSpPr>
            <a:spLocks noGrp="1"/>
          </p:cNvSpPr>
          <p:nvPr>
            <p:ph type="body" sz="quarter" idx="10" hasCustomPrompt="1"/>
          </p:nvPr>
        </p:nvSpPr>
        <p:spPr>
          <a:xfrm>
            <a:off x="10679898" y="7834085"/>
            <a:ext cx="12781375" cy="750975"/>
          </a:xfrm>
        </p:spPr>
        <p:txBody>
          <a:bodyPr wrap="square">
            <a:spAutoFit/>
          </a:bodyPr>
          <a:lstStyle>
            <a:lvl1pPr marL="0" indent="0">
              <a:buNone/>
              <a:defRPr sz="3200" baseline="0">
                <a:solidFill>
                  <a:schemeClr val="tx1"/>
                </a:solidFill>
              </a:defRPr>
            </a:lvl1pPr>
          </a:lstStyle>
          <a:p>
            <a:pPr lvl="0"/>
            <a:r>
              <a:rPr lang="en-US" dirty="0"/>
              <a:t>Section </a:t>
            </a:r>
            <a:r>
              <a:rPr lang="en-US" dirty="0" err="1"/>
              <a:t>subheadline</a:t>
            </a:r>
            <a:endParaRPr lang="en-US" dirty="0"/>
          </a:p>
        </p:txBody>
      </p:sp>
      <p:sp>
        <p:nvSpPr>
          <p:cNvPr id="6" name="Slide Number Placeholder 3">
            <a:extLst>
              <a:ext uri="{FF2B5EF4-FFF2-40B4-BE49-F238E27FC236}">
                <a16:creationId xmlns:a16="http://schemas.microsoft.com/office/drawing/2014/main" id="{A8AE2353-C2E6-3E6F-5583-DF7C0A32667E}"/>
              </a:ext>
            </a:extLst>
          </p:cNvPr>
          <p:cNvSpPr>
            <a:spLocks noGrp="1"/>
          </p:cNvSpPr>
          <p:nvPr>
            <p:ph type="sldNum" sz="quarter" idx="4"/>
          </p:nvPr>
        </p:nvSpPr>
        <p:spPr>
          <a:xfrm>
            <a:off x="23214133" y="13024017"/>
            <a:ext cx="924316" cy="444843"/>
          </a:xfrm>
          <a:prstGeom prst="rect">
            <a:avLst/>
          </a:prstGeom>
        </p:spPr>
        <p:txBody>
          <a:bodyPr vert="horz" lIns="91440" tIns="45720" rIns="91440" bIns="45720" rtlCol="0" anchor="ctr"/>
          <a:lstStyle>
            <a:lvl1pPr algn="r">
              <a:defRPr sz="2800">
                <a:solidFill>
                  <a:schemeClr val="tx1">
                    <a:tint val="75000"/>
                  </a:schemeClr>
                </a:solidFill>
              </a:defRPr>
            </a:lvl1pPr>
          </a:lstStyle>
          <a:p>
            <a:fld id="{5D421B75-32F1-3341-9ED0-64265A793BE3}" type="slidenum">
              <a:rPr lang="en-US" smtClean="0"/>
              <a:pPr/>
              <a:t>‹#›</a:t>
            </a:fld>
            <a:endParaRPr lang="en-US" dirty="0"/>
          </a:p>
        </p:txBody>
      </p:sp>
    </p:spTree>
    <p:extLst>
      <p:ext uri="{BB962C8B-B14F-4D97-AF65-F5344CB8AC3E}">
        <p14:creationId xmlns:p14="http://schemas.microsoft.com/office/powerpoint/2010/main" val="68593830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8513" y="1850980"/>
            <a:ext cx="22170156" cy="1538883"/>
          </a:xfrm>
          <a:prstGeom prst="rect">
            <a:avLst/>
          </a:prstGeom>
        </p:spPr>
        <p:txBody>
          <a:bodyPr vert="horz" lIns="91440" tIns="91440" rIns="91440" bIns="91440" rtlCol="0" anchor="b" anchorCtr="0">
            <a:spAutoFit/>
          </a:bodyPr>
          <a:lstStyle/>
          <a:p>
            <a:r>
              <a:rPr lang="en-US" dirty="0"/>
              <a:t>Headline</a:t>
            </a:r>
          </a:p>
        </p:txBody>
      </p:sp>
      <p:sp>
        <p:nvSpPr>
          <p:cNvPr id="3" name="Text Placeholder 2"/>
          <p:cNvSpPr>
            <a:spLocks noGrp="1"/>
          </p:cNvSpPr>
          <p:nvPr>
            <p:ph type="body" idx="1"/>
          </p:nvPr>
        </p:nvSpPr>
        <p:spPr>
          <a:xfrm>
            <a:off x="1108511" y="4390382"/>
            <a:ext cx="22170156" cy="5198346"/>
          </a:xfrm>
          <a:prstGeom prst="rect">
            <a:avLst/>
          </a:prstGeom>
        </p:spPr>
        <p:txBody>
          <a:bodyPr vert="horz" lIns="91440" tIns="91440" rIns="91440"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0"/>
            <a:r>
              <a:rPr lang="en-US" dirty="0"/>
              <a:t>Click to edit Master text styles</a:t>
            </a:r>
          </a:p>
          <a:p>
            <a:pPr lvl="0"/>
            <a:r>
              <a:rPr lang="en-US" dirty="0"/>
              <a:t>Click to edit Master text styles</a:t>
            </a:r>
          </a:p>
          <a:p>
            <a:pPr lvl="0"/>
            <a:r>
              <a:rPr lang="en-US" dirty="0"/>
              <a:t>Click to edit Master text styles</a:t>
            </a:r>
          </a:p>
        </p:txBody>
      </p:sp>
    </p:spTree>
    <p:extLst>
      <p:ext uri="{BB962C8B-B14F-4D97-AF65-F5344CB8AC3E}">
        <p14:creationId xmlns:p14="http://schemas.microsoft.com/office/powerpoint/2010/main" val="3965733437"/>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65" r:id="rId3"/>
    <p:sldLayoutId id="2147483678" r:id="rId4"/>
    <p:sldLayoutId id="2147483690" r:id="rId5"/>
    <p:sldLayoutId id="2147483689" r:id="rId6"/>
    <p:sldLayoutId id="2147483679" r:id="rId7"/>
    <p:sldLayoutId id="2147483649" r:id="rId8"/>
    <p:sldLayoutId id="2147483666" r:id="rId9"/>
    <p:sldLayoutId id="2147483694" r:id="rId10"/>
    <p:sldLayoutId id="2147483695" r:id="rId11"/>
    <p:sldLayoutId id="2147483683" r:id="rId12"/>
    <p:sldLayoutId id="2147483698" r:id="rId13"/>
    <p:sldLayoutId id="2147483670" r:id="rId14"/>
    <p:sldLayoutId id="2147483668" r:id="rId15"/>
    <p:sldLayoutId id="2147483697" r:id="rId16"/>
    <p:sldLayoutId id="2147483696" r:id="rId17"/>
    <p:sldLayoutId id="2147483687" r:id="rId18"/>
    <p:sldLayoutId id="2147483688" r:id="rId19"/>
    <p:sldLayoutId id="2147483700" r:id="rId20"/>
    <p:sldLayoutId id="2147483669" r:id="rId21"/>
    <p:sldLayoutId id="2147483650" r:id="rId22"/>
    <p:sldLayoutId id="2147483686" r:id="rId23"/>
    <p:sldLayoutId id="2147483661" r:id="rId24"/>
    <p:sldLayoutId id="2147483680" r:id="rId25"/>
    <p:sldLayoutId id="2147483691" r:id="rId26"/>
    <p:sldLayoutId id="2147483681" r:id="rId27"/>
    <p:sldLayoutId id="2147483682" r:id="rId28"/>
    <p:sldLayoutId id="2147483677" r:id="rId29"/>
    <p:sldLayoutId id="2147483699" r:id="rId30"/>
    <p:sldLayoutId id="2147483692" r:id="rId31"/>
    <p:sldLayoutId id="2147483701" r:id="rId32"/>
    <p:sldLayoutId id="2147483702" r:id="rId33"/>
    <p:sldLayoutId id="2147483703" r:id="rId34"/>
    <p:sldLayoutId id="2147483672" r:id="rId35"/>
    <p:sldLayoutId id="2147483704" r:id="rId36"/>
    <p:sldLayoutId id="2147483705" r:id="rId37"/>
    <p:sldLayoutId id="2147483708" r:id="rId38"/>
    <p:sldLayoutId id="2147483706" r:id="rId39"/>
    <p:sldLayoutId id="2147483707" r:id="rId40"/>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hf hdr="0" ftr="0" dt="0"/>
  <p:txStyles>
    <p:titleStyle>
      <a:lvl1pPr algn="l" defTabSz="1234609" rtl="0" eaLnBrk="1" latinLnBrk="0" hangingPunct="1">
        <a:spcBef>
          <a:spcPct val="0"/>
        </a:spcBef>
        <a:buNone/>
        <a:defRPr sz="8800" kern="1200">
          <a:solidFill>
            <a:schemeClr val="tx2"/>
          </a:solidFill>
          <a:latin typeface="Poppins" pitchFamily="2" charset="77"/>
          <a:ea typeface="Poppins" pitchFamily="2" charset="77"/>
          <a:cs typeface="Poppins" pitchFamily="2" charset="77"/>
        </a:defRPr>
      </a:lvl1pPr>
    </p:titleStyle>
    <p:bodyStyle>
      <a:lvl1pPr marL="925959" indent="-925959" algn="l" defTabSz="1234609" rtl="0" eaLnBrk="1" latinLnBrk="0" hangingPunct="1">
        <a:lnSpc>
          <a:spcPct val="120000"/>
        </a:lnSpc>
        <a:spcBef>
          <a:spcPts val="1059"/>
        </a:spcBef>
        <a:spcAft>
          <a:spcPts val="1059"/>
        </a:spcAft>
        <a:buFont typeface="Arial"/>
        <a:buChar char="•"/>
        <a:defRPr sz="3000" b="0" kern="1200">
          <a:solidFill>
            <a:schemeClr val="tx1"/>
          </a:solidFill>
          <a:latin typeface="Poppins" pitchFamily="2" charset="77"/>
          <a:ea typeface="Poppins" pitchFamily="2" charset="77"/>
          <a:cs typeface="Poppins" pitchFamily="2" charset="77"/>
        </a:defRPr>
      </a:lvl1pPr>
      <a:lvl2pPr marL="2006243" indent="-771634" algn="l" defTabSz="1234609" rtl="0" eaLnBrk="1" latinLnBrk="0" hangingPunct="1">
        <a:lnSpc>
          <a:spcPct val="120000"/>
        </a:lnSpc>
        <a:spcBef>
          <a:spcPts val="0"/>
        </a:spcBef>
        <a:spcAft>
          <a:spcPts val="1059"/>
        </a:spcAft>
        <a:buFont typeface="Arial"/>
        <a:buChar char="–"/>
        <a:defRPr sz="2800" b="0" kern="1200">
          <a:solidFill>
            <a:schemeClr val="tx1"/>
          </a:solidFill>
          <a:latin typeface="Poppins" pitchFamily="2" charset="77"/>
          <a:ea typeface="Poppins" pitchFamily="2" charset="77"/>
          <a:cs typeface="Poppins" pitchFamily="2" charset="77"/>
        </a:defRPr>
      </a:lvl2pPr>
      <a:lvl3pPr marL="3086531" indent="-617304" algn="l" defTabSz="1234609" rtl="0" eaLnBrk="1" latinLnBrk="0" hangingPunct="1">
        <a:lnSpc>
          <a:spcPct val="120000"/>
        </a:lnSpc>
        <a:spcBef>
          <a:spcPts val="0"/>
        </a:spcBef>
        <a:spcAft>
          <a:spcPts val="1059"/>
        </a:spcAft>
        <a:buFont typeface="Arial"/>
        <a:buChar char="•"/>
        <a:defRPr sz="2800" b="0" kern="1200">
          <a:solidFill>
            <a:schemeClr val="tx1"/>
          </a:solidFill>
          <a:latin typeface="Poppins" pitchFamily="2" charset="77"/>
          <a:ea typeface="Poppins" pitchFamily="2" charset="77"/>
          <a:cs typeface="Poppins" pitchFamily="2" charset="77"/>
        </a:defRPr>
      </a:lvl3pPr>
      <a:lvl4pPr marL="4321141" indent="-617304" algn="l" defTabSz="1234609" rtl="0" eaLnBrk="1" latinLnBrk="0" hangingPunct="1">
        <a:lnSpc>
          <a:spcPct val="120000"/>
        </a:lnSpc>
        <a:spcBef>
          <a:spcPts val="0"/>
        </a:spcBef>
        <a:spcAft>
          <a:spcPts val="1059"/>
        </a:spcAft>
        <a:buFont typeface="Arial"/>
        <a:buChar char="–"/>
        <a:defRPr sz="2800" b="0" kern="1200">
          <a:solidFill>
            <a:schemeClr val="tx1"/>
          </a:solidFill>
          <a:latin typeface="Poppins" pitchFamily="2" charset="77"/>
          <a:ea typeface="Poppins" pitchFamily="2" charset="77"/>
          <a:cs typeface="Poppins" pitchFamily="2" charset="77"/>
        </a:defRPr>
      </a:lvl4pPr>
      <a:lvl5pPr marL="5555756" indent="-617304" algn="l" defTabSz="1234609" rtl="0" eaLnBrk="1" latinLnBrk="0" hangingPunct="1">
        <a:spcBef>
          <a:spcPct val="20000"/>
        </a:spcBef>
        <a:buFont typeface="Arial"/>
        <a:buChar char="»"/>
        <a:defRPr sz="2908" b="0" kern="1200">
          <a:solidFill>
            <a:schemeClr val="accent6">
              <a:lumMod val="75000"/>
            </a:schemeClr>
          </a:solidFill>
          <a:latin typeface="Franklin Gothic Book" charset="0"/>
          <a:ea typeface="Franklin Gothic Book" charset="0"/>
          <a:cs typeface="Franklin Gothic Book" charset="0"/>
        </a:defRPr>
      </a:lvl5pPr>
      <a:lvl6pPr marL="6790368" indent="-617304" algn="l" defTabSz="1234609" rtl="0" eaLnBrk="1" latinLnBrk="0" hangingPunct="1">
        <a:spcBef>
          <a:spcPct val="20000"/>
        </a:spcBef>
        <a:buFont typeface="Arial"/>
        <a:buChar char="•"/>
        <a:defRPr sz="5333" kern="1200">
          <a:solidFill>
            <a:schemeClr val="tx1"/>
          </a:solidFill>
          <a:latin typeface="+mn-lt"/>
          <a:ea typeface="+mn-ea"/>
          <a:cs typeface="+mn-cs"/>
        </a:defRPr>
      </a:lvl6pPr>
      <a:lvl7pPr marL="8024982" indent="-617304" algn="l" defTabSz="1234609" rtl="0" eaLnBrk="1" latinLnBrk="0" hangingPunct="1">
        <a:spcBef>
          <a:spcPct val="20000"/>
        </a:spcBef>
        <a:buFont typeface="Arial"/>
        <a:buChar char="•"/>
        <a:defRPr sz="5333" kern="1200">
          <a:solidFill>
            <a:schemeClr val="tx1"/>
          </a:solidFill>
          <a:latin typeface="+mn-lt"/>
          <a:ea typeface="+mn-ea"/>
          <a:cs typeface="+mn-cs"/>
        </a:defRPr>
      </a:lvl7pPr>
      <a:lvl8pPr marL="9259591" indent="-617304" algn="l" defTabSz="1234609" rtl="0" eaLnBrk="1" latinLnBrk="0" hangingPunct="1">
        <a:spcBef>
          <a:spcPct val="20000"/>
        </a:spcBef>
        <a:buFont typeface="Arial"/>
        <a:buChar char="•"/>
        <a:defRPr sz="5333" kern="1200">
          <a:solidFill>
            <a:schemeClr val="tx1"/>
          </a:solidFill>
          <a:latin typeface="+mn-lt"/>
          <a:ea typeface="+mn-ea"/>
          <a:cs typeface="+mn-cs"/>
        </a:defRPr>
      </a:lvl8pPr>
      <a:lvl9pPr marL="10494205" indent="-617304" algn="l" defTabSz="1234609" rtl="0" eaLnBrk="1" latinLnBrk="0" hangingPunct="1">
        <a:spcBef>
          <a:spcPct val="20000"/>
        </a:spcBef>
        <a:buFont typeface="Arial"/>
        <a:buChar char="•"/>
        <a:defRPr sz="5333" kern="1200">
          <a:solidFill>
            <a:schemeClr val="tx1"/>
          </a:solidFill>
          <a:latin typeface="+mn-lt"/>
          <a:ea typeface="+mn-ea"/>
          <a:cs typeface="+mn-cs"/>
        </a:defRPr>
      </a:lvl9pPr>
    </p:bodyStyle>
    <p:otherStyle>
      <a:defPPr>
        <a:defRPr lang="en-US"/>
      </a:defPPr>
      <a:lvl1pPr marL="0" algn="l" defTabSz="1234609" rtl="0" eaLnBrk="1" latinLnBrk="0" hangingPunct="1">
        <a:defRPr sz="4848" kern="1200">
          <a:solidFill>
            <a:schemeClr val="tx1"/>
          </a:solidFill>
          <a:latin typeface="+mn-lt"/>
          <a:ea typeface="+mn-ea"/>
          <a:cs typeface="+mn-cs"/>
        </a:defRPr>
      </a:lvl1pPr>
      <a:lvl2pPr marL="1234609" algn="l" defTabSz="1234609" rtl="0" eaLnBrk="1" latinLnBrk="0" hangingPunct="1">
        <a:defRPr sz="4848" kern="1200">
          <a:solidFill>
            <a:schemeClr val="tx1"/>
          </a:solidFill>
          <a:latin typeface="+mn-lt"/>
          <a:ea typeface="+mn-ea"/>
          <a:cs typeface="+mn-cs"/>
        </a:defRPr>
      </a:lvl2pPr>
      <a:lvl3pPr marL="2469225" algn="l" defTabSz="1234609" rtl="0" eaLnBrk="1" latinLnBrk="0" hangingPunct="1">
        <a:defRPr sz="4848" kern="1200">
          <a:solidFill>
            <a:schemeClr val="tx1"/>
          </a:solidFill>
          <a:latin typeface="+mn-lt"/>
          <a:ea typeface="+mn-ea"/>
          <a:cs typeface="+mn-cs"/>
        </a:defRPr>
      </a:lvl3pPr>
      <a:lvl4pPr marL="3703835" algn="l" defTabSz="1234609" rtl="0" eaLnBrk="1" latinLnBrk="0" hangingPunct="1">
        <a:defRPr sz="4848" kern="1200">
          <a:solidFill>
            <a:schemeClr val="tx1"/>
          </a:solidFill>
          <a:latin typeface="+mn-lt"/>
          <a:ea typeface="+mn-ea"/>
          <a:cs typeface="+mn-cs"/>
        </a:defRPr>
      </a:lvl4pPr>
      <a:lvl5pPr marL="4938451" algn="l" defTabSz="1234609" rtl="0" eaLnBrk="1" latinLnBrk="0" hangingPunct="1">
        <a:defRPr sz="4848" kern="1200">
          <a:solidFill>
            <a:schemeClr val="tx1"/>
          </a:solidFill>
          <a:latin typeface="+mn-lt"/>
          <a:ea typeface="+mn-ea"/>
          <a:cs typeface="+mn-cs"/>
        </a:defRPr>
      </a:lvl5pPr>
      <a:lvl6pPr marL="6173062" algn="l" defTabSz="1234609" rtl="0" eaLnBrk="1" latinLnBrk="0" hangingPunct="1">
        <a:defRPr sz="4848" kern="1200">
          <a:solidFill>
            <a:schemeClr val="tx1"/>
          </a:solidFill>
          <a:latin typeface="+mn-lt"/>
          <a:ea typeface="+mn-ea"/>
          <a:cs typeface="+mn-cs"/>
        </a:defRPr>
      </a:lvl6pPr>
      <a:lvl7pPr marL="7407672" algn="l" defTabSz="1234609" rtl="0" eaLnBrk="1" latinLnBrk="0" hangingPunct="1">
        <a:defRPr sz="4848" kern="1200">
          <a:solidFill>
            <a:schemeClr val="tx1"/>
          </a:solidFill>
          <a:latin typeface="+mn-lt"/>
          <a:ea typeface="+mn-ea"/>
          <a:cs typeface="+mn-cs"/>
        </a:defRPr>
      </a:lvl7pPr>
      <a:lvl8pPr marL="8642286" algn="l" defTabSz="1234609" rtl="0" eaLnBrk="1" latinLnBrk="0" hangingPunct="1">
        <a:defRPr sz="4848" kern="1200">
          <a:solidFill>
            <a:schemeClr val="tx1"/>
          </a:solidFill>
          <a:latin typeface="+mn-lt"/>
          <a:ea typeface="+mn-ea"/>
          <a:cs typeface="+mn-cs"/>
        </a:defRPr>
      </a:lvl8pPr>
      <a:lvl9pPr marL="9876895" algn="l" defTabSz="1234609" rtl="0" eaLnBrk="1" latinLnBrk="0" hangingPunct="1">
        <a:defRPr sz="484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uspto.gov/patents/basics/essentials#questions" TargetMode="External"/><Relationship Id="rId2" Type="http://schemas.openxmlformats.org/officeDocument/2006/relationships/slideLayout" Target="../slideLayouts/slideLayout37.xml"/><Relationship Id="rId1" Type="http://schemas.openxmlformats.org/officeDocument/2006/relationships/themeOverride" Target="../theme/themeOverride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video" Target="https://www.youtube.com/embed/G_0uk05Pz3w?feature=oembed" TargetMode="External"/><Relationship Id="rId1" Type="http://schemas.openxmlformats.org/officeDocument/2006/relationships/themeOverride" Target="../theme/themeOverride4.xml"/><Relationship Id="rId4" Type="http://schemas.openxmlformats.org/officeDocument/2006/relationships/image" Target="../media/image24.jpe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census.gov/econ/currentdata/?programCode=BFS&amp;startYear=2004&amp;endYear=2025&amp;categories%5B%5D=TOTAL&amp;dataType=BA_BA&amp;geoLevel=US&amp;adjusted=1&amp;notAdjusted=1&amp;errorData=0" TargetMode="Externa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3" Type="http://schemas.openxmlformats.org/officeDocument/2006/relationships/hyperlink" Target="https://legaladvantage.net/2025/05/cultivating-innovation-the-landscape-of-agricultural-patents" TargetMode="External"/><Relationship Id="rId2" Type="http://schemas.openxmlformats.org/officeDocument/2006/relationships/image" Target="../media/image26.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29.jpeg"/><Relationship Id="rId7"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2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slideLayout" Target="../slideLayouts/slideLayout27.xml"/><Relationship Id="rId1" Type="http://schemas.openxmlformats.org/officeDocument/2006/relationships/video" Target="https://www.youtube.com/embed/5lutHF5HhVA?feature=oembed"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38.png"/><Relationship Id="rId2" Type="http://schemas.openxmlformats.org/officeDocument/2006/relationships/hyperlink" Target="https://www.ycombinator.com/" TargetMode="External"/><Relationship Id="rId1" Type="http://schemas.openxmlformats.org/officeDocument/2006/relationships/slideLayout" Target="../slideLayouts/slideLayout37.xml"/><Relationship Id="rId6" Type="http://schemas.openxmlformats.org/officeDocument/2006/relationships/hyperlink" Target="https://innosphereventures.org/" TargetMode="External"/><Relationship Id="rId5" Type="http://schemas.openxmlformats.org/officeDocument/2006/relationships/image" Target="../media/image37.png"/><Relationship Id="rId4" Type="http://schemas.openxmlformats.org/officeDocument/2006/relationships/hyperlink" Target="https://csustrata.or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2.xml"/><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37.xml"/><Relationship Id="rId1" Type="http://schemas.openxmlformats.org/officeDocument/2006/relationships/themeOverride" Target="../theme/themeOverride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themeOverride" Target="../theme/themeOverr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636EB7F-9BD1-C7D8-AAF4-83B1412685E2}"/>
              </a:ext>
            </a:extLst>
          </p:cNvPr>
          <p:cNvSpPr>
            <a:spLocks noGrp="1"/>
          </p:cNvSpPr>
          <p:nvPr>
            <p:ph type="title"/>
          </p:nvPr>
        </p:nvSpPr>
        <p:spPr>
          <a:xfrm>
            <a:off x="9995338" y="6787311"/>
            <a:ext cx="11950262" cy="1815882"/>
          </a:xfrm>
        </p:spPr>
        <p:txBody>
          <a:bodyPr/>
          <a:lstStyle/>
          <a:p>
            <a:r>
              <a:rPr lang="en-US" dirty="0"/>
              <a:t>Lecture 5</a:t>
            </a:r>
          </a:p>
        </p:txBody>
      </p:sp>
      <p:sp>
        <p:nvSpPr>
          <p:cNvPr id="11" name="Text Placeholder 10">
            <a:extLst>
              <a:ext uri="{FF2B5EF4-FFF2-40B4-BE49-F238E27FC236}">
                <a16:creationId xmlns:a16="http://schemas.microsoft.com/office/drawing/2014/main" id="{73DCC068-BF04-C61E-9A38-7A550F592766}"/>
              </a:ext>
            </a:extLst>
          </p:cNvPr>
          <p:cNvSpPr>
            <a:spLocks noGrp="1"/>
          </p:cNvSpPr>
          <p:nvPr>
            <p:ph type="body" sz="quarter" idx="12"/>
          </p:nvPr>
        </p:nvSpPr>
        <p:spPr>
          <a:xfrm>
            <a:off x="9995339" y="9475255"/>
            <a:ext cx="11950262" cy="1615827"/>
          </a:xfrm>
        </p:spPr>
        <p:txBody>
          <a:bodyPr/>
          <a:lstStyle/>
          <a:p>
            <a:r>
              <a:rPr lang="en-US" dirty="0"/>
              <a:t>Dr. Lauren Chenarides</a:t>
            </a:r>
          </a:p>
          <a:p>
            <a:r>
              <a:rPr lang="en-US" dirty="0"/>
              <a:t>September 23, 2025</a:t>
            </a:r>
          </a:p>
        </p:txBody>
      </p:sp>
    </p:spTree>
    <p:extLst>
      <p:ext uri="{BB962C8B-B14F-4D97-AF65-F5344CB8AC3E}">
        <p14:creationId xmlns:p14="http://schemas.microsoft.com/office/powerpoint/2010/main" val="72789112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A8844-8210-56DE-13DC-C1D90D6B939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99E1EF9-265E-613F-A4B2-F47DBCD14E2A}"/>
              </a:ext>
            </a:extLst>
          </p:cNvPr>
          <p:cNvSpPr>
            <a:spLocks noGrp="1"/>
          </p:cNvSpPr>
          <p:nvPr>
            <p:ph type="title"/>
          </p:nvPr>
        </p:nvSpPr>
        <p:spPr/>
        <p:txBody>
          <a:bodyPr anchor="ctr">
            <a:normAutofit/>
          </a:bodyPr>
          <a:lstStyle/>
          <a:p>
            <a:r>
              <a:rPr lang="en-US" dirty="0">
                <a:latin typeface="Poppins" panose="00000500000000000000" pitchFamily="2" charset="0"/>
                <a:cs typeface="Poppins" panose="00000500000000000000" pitchFamily="2" charset="0"/>
              </a:rPr>
              <a:t>New-Venture Start-Ups</a:t>
            </a:r>
          </a:p>
        </p:txBody>
      </p:sp>
      <p:sp>
        <p:nvSpPr>
          <p:cNvPr id="5" name="Text Placeholder 4">
            <a:extLst>
              <a:ext uri="{FF2B5EF4-FFF2-40B4-BE49-F238E27FC236}">
                <a16:creationId xmlns:a16="http://schemas.microsoft.com/office/drawing/2014/main" id="{BCEABEB2-DDFF-668E-B0EC-0FE51B8971E8}"/>
              </a:ext>
            </a:extLst>
          </p:cNvPr>
          <p:cNvSpPr>
            <a:spLocks noGrp="1"/>
          </p:cNvSpPr>
          <p:nvPr>
            <p:ph idx="1"/>
          </p:nvPr>
        </p:nvSpPr>
        <p:spPr>
          <a:xfrm>
            <a:off x="953811" y="3163823"/>
            <a:ext cx="22486758" cy="4357853"/>
          </a:xfrm>
        </p:spPr>
        <p:txBody>
          <a:bodyPr>
            <a:normAutofit fontScale="85000" lnSpcReduction="20000"/>
          </a:bodyPr>
          <a:lstStyle/>
          <a:p>
            <a:pPr>
              <a:lnSpc>
                <a:spcPct val="120000"/>
              </a:lnSpc>
              <a:buClr>
                <a:schemeClr val="tx1"/>
              </a:buClr>
            </a:pPr>
            <a:r>
              <a:rPr lang="en-US" sz="5600" dirty="0">
                <a:latin typeface="Poppins" panose="00000500000000000000" pitchFamily="2" charset="0"/>
                <a:cs typeface="Poppins" panose="00000500000000000000" pitchFamily="2" charset="0"/>
              </a:rPr>
              <a:t>The number of new-venture start-ups has been consistently high at reports of </a:t>
            </a:r>
            <a:r>
              <a:rPr lang="en-US" sz="5600" b="1" dirty="0">
                <a:latin typeface="Poppins" panose="00000500000000000000" pitchFamily="2" charset="0"/>
                <a:cs typeface="Poppins" panose="00000500000000000000" pitchFamily="2" charset="0"/>
              </a:rPr>
              <a:t>more than 400,000 new firms</a:t>
            </a:r>
            <a:r>
              <a:rPr lang="en-US" sz="5600" dirty="0">
                <a:latin typeface="Poppins" panose="00000500000000000000" pitchFamily="2" charset="0"/>
                <a:cs typeface="Poppins" panose="00000500000000000000" pitchFamily="2" charset="0"/>
              </a:rPr>
              <a:t> in the United States </a:t>
            </a:r>
            <a:r>
              <a:rPr lang="en-US" sz="5600" b="1" dirty="0">
                <a:latin typeface="Poppins" panose="00000500000000000000" pitchFamily="2" charset="0"/>
                <a:cs typeface="Poppins" panose="00000500000000000000" pitchFamily="2" charset="0"/>
              </a:rPr>
              <a:t>every year since 2010</a:t>
            </a:r>
            <a:r>
              <a:rPr lang="en-US" sz="5600" dirty="0">
                <a:latin typeface="Poppins" panose="00000500000000000000" pitchFamily="2" charset="0"/>
                <a:cs typeface="Poppins" panose="00000500000000000000" pitchFamily="2" charset="0"/>
              </a:rPr>
              <a:t>.</a:t>
            </a:r>
          </a:p>
          <a:p>
            <a:pPr>
              <a:lnSpc>
                <a:spcPct val="120000"/>
              </a:lnSpc>
              <a:buClr>
                <a:srgbClr val="292F7C"/>
              </a:buClr>
            </a:pPr>
            <a:r>
              <a:rPr lang="en-US" sz="5600" dirty="0">
                <a:latin typeface="Poppins" panose="00000500000000000000" pitchFamily="2" charset="0"/>
                <a:cs typeface="Poppins" panose="00000500000000000000" pitchFamily="2" charset="0"/>
              </a:rPr>
              <a:t>The U.S. Patent Office currently receives more than </a:t>
            </a:r>
            <a:r>
              <a:rPr lang="en-US" sz="5600" i="1" dirty="0">
                <a:latin typeface="Poppins" panose="00000500000000000000" pitchFamily="2" charset="0"/>
                <a:cs typeface="Poppins" panose="00000500000000000000" pitchFamily="2" charset="0"/>
              </a:rPr>
              <a:t>600,000 patent applications</a:t>
            </a:r>
            <a:r>
              <a:rPr lang="en-US" sz="5600" dirty="0">
                <a:latin typeface="Poppins" panose="00000500000000000000" pitchFamily="2" charset="0"/>
                <a:cs typeface="Poppins" panose="00000500000000000000" pitchFamily="2" charset="0"/>
              </a:rPr>
              <a:t> per year.</a:t>
            </a:r>
          </a:p>
          <a:p>
            <a:pPr>
              <a:lnSpc>
                <a:spcPct val="120000"/>
              </a:lnSpc>
              <a:buClr>
                <a:srgbClr val="292F7C"/>
              </a:buClr>
            </a:pPr>
            <a:endParaRPr lang="en-US" sz="5600" dirty="0">
              <a:latin typeface="Poppins" panose="00000500000000000000" pitchFamily="2" charset="0"/>
              <a:cs typeface="Poppins" panose="00000500000000000000" pitchFamily="2" charset="0"/>
            </a:endParaRPr>
          </a:p>
        </p:txBody>
      </p:sp>
      <p:sp>
        <p:nvSpPr>
          <p:cNvPr id="6" name="TextBox 5">
            <a:extLst>
              <a:ext uri="{FF2B5EF4-FFF2-40B4-BE49-F238E27FC236}">
                <a16:creationId xmlns:a16="http://schemas.microsoft.com/office/drawing/2014/main" id="{08AE1458-6AB3-77AE-166F-081A89B3C2B2}"/>
              </a:ext>
            </a:extLst>
          </p:cNvPr>
          <p:cNvSpPr txBox="1"/>
          <p:nvPr/>
        </p:nvSpPr>
        <p:spPr>
          <a:xfrm>
            <a:off x="953811" y="7824976"/>
            <a:ext cx="22486758" cy="389491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l">
              <a:buNone/>
            </a:pPr>
            <a:r>
              <a:rPr lang="en-US" b="1" i="0" dirty="0">
                <a:solidFill>
                  <a:srgbClr val="1B1B1B"/>
                </a:solidFill>
                <a:effectLst/>
                <a:latin typeface="Poppins" panose="00000500000000000000" pitchFamily="2" charset="0"/>
                <a:cs typeface="Poppins" panose="00000500000000000000" pitchFamily="2" charset="0"/>
              </a:rPr>
              <a:t>What is a patent?</a:t>
            </a:r>
          </a:p>
          <a:p>
            <a:pPr algn="l">
              <a:buNone/>
            </a:pPr>
            <a:r>
              <a:rPr lang="en-US" b="0" i="0" dirty="0">
                <a:solidFill>
                  <a:srgbClr val="1B1B1B"/>
                </a:solidFill>
                <a:effectLst/>
                <a:latin typeface="Poppins" panose="00000500000000000000" pitchFamily="2" charset="0"/>
                <a:cs typeface="Poppins" panose="00000500000000000000" pitchFamily="2" charset="0"/>
              </a:rPr>
              <a:t>A U.S. patent gives the inventor the right to “exclude others from making, using, offering for sale, or selling” an invention or “importing” it into the U.S. A plant patent gives you additional rights on the “parts” of plants (e.g., a plant patent on an apple variety would include rights on the apples from the plant variety). What is granted is not the right to make, use, offer for sale, sell or import the invention, but the right to stop others from doing so. If someone infringes on your patent, you may initiate legal action. U.S. patents are effective only within the U.S. and its territories and possessions.</a:t>
            </a:r>
          </a:p>
        </p:txBody>
      </p:sp>
      <p:sp>
        <p:nvSpPr>
          <p:cNvPr id="8" name="TextBox 7">
            <a:extLst>
              <a:ext uri="{FF2B5EF4-FFF2-40B4-BE49-F238E27FC236}">
                <a16:creationId xmlns:a16="http://schemas.microsoft.com/office/drawing/2014/main" id="{7CBD8CA3-0B39-474E-BCC0-0B782B70BD23}"/>
              </a:ext>
            </a:extLst>
          </p:cNvPr>
          <p:cNvSpPr txBox="1"/>
          <p:nvPr/>
        </p:nvSpPr>
        <p:spPr>
          <a:xfrm>
            <a:off x="953811" y="11737890"/>
            <a:ext cx="16567273" cy="635559"/>
          </a:xfrm>
          <a:prstGeom prst="rect">
            <a:avLst/>
          </a:prstGeom>
          <a:noFill/>
        </p:spPr>
        <p:txBody>
          <a:bodyPr wrap="square">
            <a:spAutoFit/>
          </a:bodyPr>
          <a:lstStyle/>
          <a:p>
            <a:r>
              <a:rPr lang="en-US" b="1" i="1" dirty="0"/>
              <a:t>Source:</a:t>
            </a:r>
            <a:r>
              <a:rPr lang="en-US" dirty="0"/>
              <a:t> </a:t>
            </a:r>
            <a:r>
              <a:rPr lang="en-US" dirty="0">
                <a:hlinkClick r:id="rId3"/>
              </a:rPr>
              <a:t>US Patents Office</a:t>
            </a:r>
            <a:r>
              <a:rPr lang="en-US" dirty="0"/>
              <a:t> </a:t>
            </a:r>
          </a:p>
        </p:txBody>
      </p:sp>
      <p:sp>
        <p:nvSpPr>
          <p:cNvPr id="2" name="Slide Number Placeholder 1">
            <a:extLst>
              <a:ext uri="{FF2B5EF4-FFF2-40B4-BE49-F238E27FC236}">
                <a16:creationId xmlns:a16="http://schemas.microsoft.com/office/drawing/2014/main" id="{57B78CDB-3158-AA1A-C93B-85740E7E2271}"/>
              </a:ext>
            </a:extLst>
          </p:cNvPr>
          <p:cNvSpPr>
            <a:spLocks noGrp="1"/>
          </p:cNvSpPr>
          <p:nvPr>
            <p:ph type="sldNum" sz="quarter" idx="4"/>
          </p:nvPr>
        </p:nvSpPr>
        <p:spPr/>
        <p:txBody>
          <a:bodyPr/>
          <a:lstStyle/>
          <a:p>
            <a:fld id="{5D421B75-32F1-3341-9ED0-64265A793BE3}" type="slidenum">
              <a:rPr lang="en-US" smtClean="0"/>
              <a:pPr/>
              <a:t>10</a:t>
            </a:fld>
            <a:endParaRPr lang="en-US" dirty="0"/>
          </a:p>
        </p:txBody>
      </p:sp>
    </p:spTree>
    <p:extLst>
      <p:ext uri="{BB962C8B-B14F-4D97-AF65-F5344CB8AC3E}">
        <p14:creationId xmlns:p14="http://schemas.microsoft.com/office/powerpoint/2010/main" val="14901926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A8844-8210-56DE-13DC-C1D90D6B9391}"/>
            </a:ext>
          </a:extLst>
        </p:cNvPr>
        <p:cNvGrpSpPr/>
        <p:nvPr/>
      </p:nvGrpSpPr>
      <p:grpSpPr>
        <a:xfrm>
          <a:off x="0" y="0"/>
          <a:ext cx="0" cy="0"/>
          <a:chOff x="0" y="0"/>
          <a:chExt cx="0" cy="0"/>
        </a:xfrm>
      </p:grpSpPr>
      <p:pic>
        <p:nvPicPr>
          <p:cNvPr id="2" name="Online Media 1" title="Patents accelerate the cycle of innovation">
            <a:hlinkClick r:id="" action="ppaction://media"/>
            <a:extLst>
              <a:ext uri="{FF2B5EF4-FFF2-40B4-BE49-F238E27FC236}">
                <a16:creationId xmlns:a16="http://schemas.microsoft.com/office/drawing/2014/main" id="{755720E1-5BB7-13B1-018B-E76F99BE4752}"/>
              </a:ext>
            </a:extLst>
          </p:cNvPr>
          <p:cNvPicPr>
            <a:picLocks noRot="1" noChangeAspect="1"/>
          </p:cNvPicPr>
          <p:nvPr>
            <a:videoFile r:link="rId2"/>
          </p:nvPr>
        </p:nvPicPr>
        <p:blipFill>
          <a:blip r:embed="rId4"/>
          <a:stretch>
            <a:fillRect/>
          </a:stretch>
        </p:blipFill>
        <p:spPr>
          <a:xfrm>
            <a:off x="1465116" y="796413"/>
            <a:ext cx="21404737" cy="12093677"/>
          </a:xfrm>
          <a:prstGeom prst="rect">
            <a:avLst/>
          </a:prstGeom>
        </p:spPr>
      </p:pic>
      <p:sp>
        <p:nvSpPr>
          <p:cNvPr id="3" name="Slide Number Placeholder 2">
            <a:extLst>
              <a:ext uri="{FF2B5EF4-FFF2-40B4-BE49-F238E27FC236}">
                <a16:creationId xmlns:a16="http://schemas.microsoft.com/office/drawing/2014/main" id="{99880A57-BE20-A0D9-ACC6-72C76C768A0E}"/>
              </a:ext>
            </a:extLst>
          </p:cNvPr>
          <p:cNvSpPr>
            <a:spLocks noGrp="1"/>
          </p:cNvSpPr>
          <p:nvPr>
            <p:ph type="sldNum" sz="quarter" idx="4"/>
          </p:nvPr>
        </p:nvSpPr>
        <p:spPr/>
        <p:txBody>
          <a:bodyPr/>
          <a:lstStyle/>
          <a:p>
            <a:fld id="{5D421B75-32F1-3341-9ED0-64265A793BE3}" type="slidenum">
              <a:rPr lang="en-US" smtClean="0"/>
              <a:pPr/>
              <a:t>11</a:t>
            </a:fld>
            <a:endParaRPr lang="en-US" dirty="0"/>
          </a:p>
        </p:txBody>
      </p:sp>
    </p:spTree>
    <p:extLst>
      <p:ext uri="{BB962C8B-B14F-4D97-AF65-F5344CB8AC3E}">
        <p14:creationId xmlns:p14="http://schemas.microsoft.com/office/powerpoint/2010/main" val="20057911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1CFE-6452-5F77-177B-CA6272D1623A}"/>
              </a:ext>
            </a:extLst>
          </p:cNvPr>
          <p:cNvSpPr>
            <a:spLocks noGrp="1"/>
          </p:cNvSpPr>
          <p:nvPr>
            <p:ph type="title"/>
          </p:nvPr>
        </p:nvSpPr>
        <p:spPr>
          <a:xfrm>
            <a:off x="953811" y="2607489"/>
            <a:ext cx="6862834" cy="8186857"/>
          </a:xfrm>
        </p:spPr>
        <p:txBody>
          <a:bodyPr/>
          <a:lstStyle/>
          <a:p>
            <a:r>
              <a:rPr lang="en-US" sz="4000" dirty="0"/>
              <a:t>Figure plots the number of new businesses applications filed in Colorado (left axis) and the number of new business applications specifically in Agriculture (NAICS 11) &amp; Retail Trade (NAICS 44-45) (right axis). </a:t>
            </a:r>
            <a:br>
              <a:rPr lang="en-US" sz="4000" dirty="0"/>
            </a:br>
            <a:br>
              <a:rPr lang="en-US" sz="4000" dirty="0"/>
            </a:br>
            <a:r>
              <a:rPr lang="en-US" sz="4000" b="1" i="1" dirty="0"/>
              <a:t>Source:</a:t>
            </a:r>
            <a:r>
              <a:rPr lang="en-US" sz="4000" dirty="0"/>
              <a:t> </a:t>
            </a:r>
            <a:r>
              <a:rPr lang="en-US" sz="4000" dirty="0">
                <a:hlinkClick r:id="rId2"/>
              </a:rPr>
              <a:t>Business Formation Statistics Time Series / Trend Charts</a:t>
            </a:r>
            <a:r>
              <a:rPr lang="en-US" sz="4000" dirty="0"/>
              <a:t>.</a:t>
            </a:r>
          </a:p>
        </p:txBody>
      </p:sp>
      <p:pic>
        <p:nvPicPr>
          <p:cNvPr id="9" name="Content Placeholder 8" descr="A graph of a graph showing the number of companies in colorado over time&#10;&#10;AI-generated content may be incorrect.">
            <a:extLst>
              <a:ext uri="{FF2B5EF4-FFF2-40B4-BE49-F238E27FC236}">
                <a16:creationId xmlns:a16="http://schemas.microsoft.com/office/drawing/2014/main" id="{16877CE7-2FA7-EAEC-76BD-7374700FDCBF}"/>
              </a:ext>
            </a:extLst>
          </p:cNvPr>
          <p:cNvPicPr>
            <a:picLocks noGrp="1" noChangeAspect="1"/>
          </p:cNvPicPr>
          <p:nvPr>
            <p:ph idx="1"/>
          </p:nvPr>
        </p:nvPicPr>
        <p:blipFill>
          <a:blip r:embed="rId3"/>
          <a:stretch>
            <a:fillRect/>
          </a:stretch>
        </p:blipFill>
        <p:spPr>
          <a:xfrm>
            <a:off x="8702822" y="1101680"/>
            <a:ext cx="14989612" cy="11512639"/>
          </a:xfrm>
        </p:spPr>
      </p:pic>
      <p:sp>
        <p:nvSpPr>
          <p:cNvPr id="3" name="Slide Number Placeholder 2">
            <a:extLst>
              <a:ext uri="{FF2B5EF4-FFF2-40B4-BE49-F238E27FC236}">
                <a16:creationId xmlns:a16="http://schemas.microsoft.com/office/drawing/2014/main" id="{DC6F305E-800A-C045-50CF-F1F219C029F2}"/>
              </a:ext>
            </a:extLst>
          </p:cNvPr>
          <p:cNvSpPr>
            <a:spLocks noGrp="1"/>
          </p:cNvSpPr>
          <p:nvPr>
            <p:ph type="sldNum" sz="quarter" idx="4"/>
          </p:nvPr>
        </p:nvSpPr>
        <p:spPr/>
        <p:txBody>
          <a:bodyPr/>
          <a:lstStyle/>
          <a:p>
            <a:fld id="{5D421B75-32F1-3341-9ED0-64265A793BE3}" type="slidenum">
              <a:rPr lang="en-US" smtClean="0"/>
              <a:pPr/>
              <a:t>12</a:t>
            </a:fld>
            <a:endParaRPr lang="en-US" dirty="0"/>
          </a:p>
        </p:txBody>
      </p:sp>
    </p:spTree>
    <p:extLst>
      <p:ext uri="{BB962C8B-B14F-4D97-AF65-F5344CB8AC3E}">
        <p14:creationId xmlns:p14="http://schemas.microsoft.com/office/powerpoint/2010/main" val="1914565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E5531CF7-9235-6A85-AE4E-D84095B07735}"/>
              </a:ext>
            </a:extLst>
          </p:cNvPr>
          <p:cNvSpPr>
            <a:spLocks noGrp="1"/>
          </p:cNvSpPr>
          <p:nvPr>
            <p:ph type="title"/>
          </p:nvPr>
        </p:nvSpPr>
        <p:spPr/>
        <p:txBody>
          <a:bodyPr/>
          <a:lstStyle/>
          <a:p>
            <a:r>
              <a:rPr lang="en-US" dirty="0"/>
              <a:t>U.S. Patent Trends in Agriculture</a:t>
            </a:r>
          </a:p>
        </p:txBody>
      </p:sp>
      <p:sp>
        <p:nvSpPr>
          <p:cNvPr id="1033" name="Content Placeholder 2">
            <a:extLst>
              <a:ext uri="{FF2B5EF4-FFF2-40B4-BE49-F238E27FC236}">
                <a16:creationId xmlns:a16="http://schemas.microsoft.com/office/drawing/2014/main" id="{5073D532-AA56-69D5-7C79-4A99B07F9B57}"/>
              </a:ext>
            </a:extLst>
          </p:cNvPr>
          <p:cNvSpPr>
            <a:spLocks noGrp="1"/>
          </p:cNvSpPr>
          <p:nvPr>
            <p:ph idx="1"/>
          </p:nvPr>
        </p:nvSpPr>
        <p:spPr>
          <a:xfrm>
            <a:off x="953811" y="3163823"/>
            <a:ext cx="10756408" cy="7879080"/>
          </a:xfrm>
        </p:spPr>
        <p:txBody>
          <a:bodyPr/>
          <a:lstStyle/>
          <a:p>
            <a:r>
              <a:rPr lang="en-US" sz="4000" dirty="0"/>
              <a:t>Patent applications have risen </a:t>
            </a:r>
            <a:r>
              <a:rPr lang="en-US" sz="4000" b="1" dirty="0"/>
              <a:t>209%</a:t>
            </a:r>
            <a:r>
              <a:rPr lang="en-US" sz="4000" dirty="0"/>
              <a:t> between 2020 to 2024. </a:t>
            </a:r>
          </a:p>
          <a:p>
            <a:r>
              <a:rPr lang="en-US" sz="4000" dirty="0"/>
              <a:t>This upward trend reflects </a:t>
            </a:r>
            <a:r>
              <a:rPr lang="en-US" sz="4000" b="1" dirty="0"/>
              <a:t>growing innovation activity</a:t>
            </a:r>
            <a:r>
              <a:rPr lang="en-US" sz="4000" dirty="0"/>
              <a:t> and </a:t>
            </a:r>
            <a:r>
              <a:rPr lang="en-US" sz="4000" b="1" dirty="0"/>
              <a:t>heightened interest in intellectual property protection</a:t>
            </a:r>
            <a:r>
              <a:rPr lang="en-US" sz="4000" dirty="0"/>
              <a:t>, signaling a robust and expanding patent landscape.</a:t>
            </a:r>
          </a:p>
          <a:p>
            <a:r>
              <a:rPr lang="en-US" sz="4000" dirty="0"/>
              <a:t>Leading categories of patents: Genetically engineered seeds, automated machinery and drones, climate-smart platforms, CRISPR and gene-editing tools</a:t>
            </a:r>
          </a:p>
        </p:txBody>
      </p:sp>
      <p:pic>
        <p:nvPicPr>
          <p:cNvPr id="1026" name="Picture 2" descr="A graph with a line and dots&#10;&#10;AI-generated content may be incorrect.">
            <a:extLst>
              <a:ext uri="{FF2B5EF4-FFF2-40B4-BE49-F238E27FC236}">
                <a16:creationId xmlns:a16="http://schemas.microsoft.com/office/drawing/2014/main" id="{70D3F830-09DD-6C3C-A50D-34B1DF30EC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9362" b="-1"/>
          <a:stretch>
            <a:fillRect/>
          </a:stretch>
        </p:blipFill>
        <p:spPr bwMode="auto">
          <a:xfrm>
            <a:off x="12345988" y="3651250"/>
            <a:ext cx="11087100" cy="7321550"/>
          </a:xfrm>
          <a:prstGeom prst="rect">
            <a:avLst/>
          </a:prstGeom>
          <a:solidFill>
            <a:srgbClr val="FFFFFF"/>
          </a:solidFill>
        </p:spPr>
      </p:pic>
      <p:sp>
        <p:nvSpPr>
          <p:cNvPr id="5" name="TextBox 4">
            <a:extLst>
              <a:ext uri="{FF2B5EF4-FFF2-40B4-BE49-F238E27FC236}">
                <a16:creationId xmlns:a16="http://schemas.microsoft.com/office/drawing/2014/main" id="{6291B1F1-06E6-1CC7-896F-160066F5F206}"/>
              </a:ext>
            </a:extLst>
          </p:cNvPr>
          <p:cNvSpPr txBox="1"/>
          <p:nvPr/>
        </p:nvSpPr>
        <p:spPr>
          <a:xfrm>
            <a:off x="13177683" y="10972800"/>
            <a:ext cx="9953501" cy="584775"/>
          </a:xfrm>
          <a:prstGeom prst="rect">
            <a:avLst/>
          </a:prstGeom>
          <a:noFill/>
        </p:spPr>
        <p:txBody>
          <a:bodyPr wrap="square">
            <a:spAutoFit/>
          </a:bodyPr>
          <a:lstStyle/>
          <a:p>
            <a:r>
              <a:rPr lang="en-US" sz="3200" b="1" i="1" dirty="0">
                <a:solidFill>
                  <a:srgbClr val="666666"/>
                </a:solidFill>
                <a:effectLst/>
                <a:latin typeface="Poppins" panose="00000500000000000000" pitchFamily="2" charset="0"/>
                <a:cs typeface="Poppins" panose="00000500000000000000" pitchFamily="2" charset="0"/>
              </a:rPr>
              <a:t>Source:</a:t>
            </a:r>
            <a:r>
              <a:rPr lang="en-US" sz="3200" b="0" dirty="0">
                <a:solidFill>
                  <a:srgbClr val="666666"/>
                </a:solidFill>
                <a:effectLst/>
                <a:latin typeface="Poppins" panose="00000500000000000000" pitchFamily="2" charset="0"/>
                <a:cs typeface="Poppins" panose="00000500000000000000" pitchFamily="2" charset="0"/>
              </a:rPr>
              <a:t> Retrieved through </a:t>
            </a:r>
            <a:r>
              <a:rPr lang="en-US" sz="3200" b="0" dirty="0">
                <a:solidFill>
                  <a:srgbClr val="666666"/>
                </a:solidFill>
                <a:effectLst/>
                <a:latin typeface="Poppins" panose="00000500000000000000" pitchFamily="2" charset="0"/>
                <a:cs typeface="Poppins" panose="00000500000000000000" pitchFamily="2" charset="0"/>
                <a:hlinkClick r:id="rId3"/>
              </a:rPr>
              <a:t>Derwent Innovation</a:t>
            </a:r>
            <a:endParaRPr lang="en-US" sz="3200" dirty="0">
              <a:latin typeface="Poppins" panose="00000500000000000000" pitchFamily="2" charset="0"/>
              <a:cs typeface="Poppins" panose="00000500000000000000" pitchFamily="2" charset="0"/>
            </a:endParaRPr>
          </a:p>
        </p:txBody>
      </p:sp>
      <p:sp>
        <p:nvSpPr>
          <p:cNvPr id="2" name="Slide Number Placeholder 1">
            <a:extLst>
              <a:ext uri="{FF2B5EF4-FFF2-40B4-BE49-F238E27FC236}">
                <a16:creationId xmlns:a16="http://schemas.microsoft.com/office/drawing/2014/main" id="{C4309EAE-2130-1712-C8B2-1C027012F93E}"/>
              </a:ext>
            </a:extLst>
          </p:cNvPr>
          <p:cNvSpPr>
            <a:spLocks noGrp="1"/>
          </p:cNvSpPr>
          <p:nvPr>
            <p:ph type="sldNum" sz="quarter" idx="4"/>
          </p:nvPr>
        </p:nvSpPr>
        <p:spPr/>
        <p:txBody>
          <a:bodyPr/>
          <a:lstStyle/>
          <a:p>
            <a:fld id="{5D421B75-32F1-3341-9ED0-64265A793BE3}" type="slidenum">
              <a:rPr lang="en-US" smtClean="0"/>
              <a:pPr/>
              <a:t>13</a:t>
            </a:fld>
            <a:endParaRPr lang="en-US" dirty="0"/>
          </a:p>
        </p:txBody>
      </p:sp>
    </p:spTree>
    <p:extLst>
      <p:ext uri="{BB962C8B-B14F-4D97-AF65-F5344CB8AC3E}">
        <p14:creationId xmlns:p14="http://schemas.microsoft.com/office/powerpoint/2010/main" val="721495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557982"/>
            <a:ext cx="22486758" cy="2646878"/>
          </a:xfrm>
        </p:spPr>
        <p:txBody>
          <a:bodyPr/>
          <a:lstStyle/>
          <a:p>
            <a:r>
              <a:rPr lang="en-US" sz="8000" dirty="0">
                <a:latin typeface="Poppins" panose="00000500000000000000" pitchFamily="2" charset="0"/>
                <a:cs typeface="Poppins" panose="00000500000000000000" pitchFamily="2" charset="0"/>
              </a:rPr>
              <a:t>What predicts the performance of new-venture creation?</a:t>
            </a:r>
          </a:p>
        </p:txBody>
      </p:sp>
      <p:sp>
        <p:nvSpPr>
          <p:cNvPr id="3" name="Text Placeholder 2"/>
          <p:cNvSpPr>
            <a:spLocks noGrp="1"/>
          </p:cNvSpPr>
          <p:nvPr>
            <p:ph idx="1"/>
          </p:nvPr>
        </p:nvSpPr>
        <p:spPr>
          <a:xfrm>
            <a:off x="953811" y="3117657"/>
            <a:ext cx="9399557" cy="3600986"/>
          </a:xfrm>
        </p:spPr>
        <p:txBody>
          <a:bodyPr/>
          <a:lstStyle/>
          <a:p>
            <a:pPr marL="0" indent="0">
              <a:buNone/>
            </a:pPr>
            <a:r>
              <a:rPr lang="en-US" sz="4800" dirty="0">
                <a:latin typeface="Poppins" panose="00000500000000000000" pitchFamily="2" charset="0"/>
                <a:cs typeface="Poppins" panose="00000500000000000000" pitchFamily="2" charset="0"/>
              </a:rPr>
              <a:t>Entrepreneurial Motivations</a:t>
            </a:r>
          </a:p>
          <a:p>
            <a:pPr marL="768352" indent="-711200">
              <a:buClr>
                <a:schemeClr val="tx1"/>
              </a:buClr>
            </a:pPr>
            <a:r>
              <a:rPr lang="en-US" sz="4800" dirty="0">
                <a:latin typeface="Poppins" panose="00000500000000000000" pitchFamily="2" charset="0"/>
                <a:cs typeface="Poppins" panose="00000500000000000000" pitchFamily="2" charset="0"/>
              </a:rPr>
              <a:t>Personal characteristics</a:t>
            </a:r>
          </a:p>
          <a:p>
            <a:pPr marL="768352" indent="-711200">
              <a:buClr>
                <a:schemeClr val="tx1"/>
              </a:buClr>
            </a:pPr>
            <a:r>
              <a:rPr lang="en-US" sz="4800" dirty="0">
                <a:latin typeface="Poppins" panose="00000500000000000000" pitchFamily="2" charset="0"/>
                <a:cs typeface="Poppins" panose="00000500000000000000" pitchFamily="2" charset="0"/>
              </a:rPr>
              <a:t>The environment</a:t>
            </a:r>
          </a:p>
          <a:p>
            <a:pPr marL="768352" indent="-711200">
              <a:buClr>
                <a:schemeClr val="tx1"/>
              </a:buClr>
            </a:pPr>
            <a:r>
              <a:rPr lang="en-US" sz="4800" dirty="0">
                <a:latin typeface="Poppins" panose="00000500000000000000" pitchFamily="2" charset="0"/>
                <a:cs typeface="Poppins" panose="00000500000000000000" pitchFamily="2" charset="0"/>
              </a:rPr>
              <a:t>The venture</a:t>
            </a:r>
          </a:p>
        </p:txBody>
      </p:sp>
      <p:sp>
        <p:nvSpPr>
          <p:cNvPr id="5" name="TextBox 4">
            <a:extLst>
              <a:ext uri="{FF2B5EF4-FFF2-40B4-BE49-F238E27FC236}">
                <a16:creationId xmlns:a16="http://schemas.microsoft.com/office/drawing/2014/main" id="{BA05128C-FF35-7369-0349-BDEF6C7DC02C}"/>
              </a:ext>
            </a:extLst>
          </p:cNvPr>
          <p:cNvSpPr txBox="1"/>
          <p:nvPr/>
        </p:nvSpPr>
        <p:spPr>
          <a:xfrm>
            <a:off x="11243653" y="3117657"/>
            <a:ext cx="12196916" cy="6247864"/>
          </a:xfrm>
          <a:prstGeom prst="rect">
            <a:avLst/>
          </a:prstGeom>
          <a:noFill/>
        </p:spPr>
        <p:txBody>
          <a:bodyPr wrap="square">
            <a:spAutoFit/>
          </a:bodyPr>
          <a:lstStyle/>
          <a:p>
            <a:r>
              <a:rPr lang="en-US" sz="4800" dirty="0">
                <a:latin typeface="Poppins" panose="00000500000000000000" pitchFamily="2" charset="0"/>
                <a:cs typeface="Poppins" panose="00000500000000000000" pitchFamily="2" charset="0"/>
              </a:rPr>
              <a:t>Successful Start-Up Characteristics</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More aggressive in making their business real</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Undertake more activities than others</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Act with more intensity </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Make use of professional advice</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Develop more detailed business plans</a:t>
            </a:r>
          </a:p>
          <a:p>
            <a:pPr marL="711200" lvl="1" indent="-711200">
              <a:buClr>
                <a:schemeClr val="tx1"/>
              </a:buClr>
              <a:buFont typeface="Arial" panose="020B0604020202020204" pitchFamily="34" charset="0"/>
              <a:buChar char="•"/>
            </a:pPr>
            <a:r>
              <a:rPr lang="en-US" sz="4400" dirty="0">
                <a:latin typeface="Poppins" panose="00000500000000000000" pitchFamily="2" charset="0"/>
                <a:cs typeface="Poppins" panose="00000500000000000000" pitchFamily="2" charset="0"/>
              </a:rPr>
              <a:t>Obtain legitimacy with early stakeholders</a:t>
            </a:r>
          </a:p>
        </p:txBody>
      </p:sp>
      <p:pic>
        <p:nvPicPr>
          <p:cNvPr id="6" name="Picture Placeholder 8" descr="A flowchart explains the elements affecting new venture processes. The flow starts with, Entrepreneur’s Characteristics and leads to, Founding Processes, which leads to, Initial Firm Characteristics, and finally leads to, Performance. From the bottom, Entrepreneur’s Characteristics and Founding Processes lead to, Performance as well. From the top, Environment leads to, Founding Processes, Initial Firm Characteristics, and Performance.">
            <a:extLst>
              <a:ext uri="{FF2B5EF4-FFF2-40B4-BE49-F238E27FC236}">
                <a16:creationId xmlns:a16="http://schemas.microsoft.com/office/drawing/2014/main" id="{2A3C46A6-10AE-540B-6BDC-9141895D0171}"/>
              </a:ext>
            </a:extLst>
          </p:cNvPr>
          <p:cNvPicPr>
            <a:picLocks noChangeAspect="1"/>
          </p:cNvPicPr>
          <p:nvPr/>
        </p:nvPicPr>
        <p:blipFill>
          <a:blip r:embed="rId3"/>
          <a:stretch>
            <a:fillRect/>
          </a:stretch>
        </p:blipFill>
        <p:spPr>
          <a:xfrm>
            <a:off x="480582" y="7246993"/>
            <a:ext cx="10497097" cy="3600986"/>
          </a:xfrm>
          <a:prstGeom prst="rect">
            <a:avLst/>
          </a:prstGeom>
        </p:spPr>
      </p:pic>
      <p:sp>
        <p:nvSpPr>
          <p:cNvPr id="7" name="Text Placeholder 5">
            <a:extLst>
              <a:ext uri="{FF2B5EF4-FFF2-40B4-BE49-F238E27FC236}">
                <a16:creationId xmlns:a16="http://schemas.microsoft.com/office/drawing/2014/main" id="{B16579CC-06D5-C26D-14E6-FF51F007D9A9}"/>
              </a:ext>
            </a:extLst>
          </p:cNvPr>
          <p:cNvSpPr txBox="1">
            <a:spLocks/>
          </p:cNvSpPr>
          <p:nvPr/>
        </p:nvSpPr>
        <p:spPr>
          <a:xfrm>
            <a:off x="480582" y="11376329"/>
            <a:ext cx="22486758" cy="615553"/>
          </a:xfrm>
          <a:prstGeom prst="rect">
            <a:avLst/>
          </a:prstGeom>
        </p:spPr>
        <p:txBody>
          <a:bodyPr vert="horz" lIns="91440" tIns="91440" rIns="91440" bIns="91440" rtlCol="0">
            <a:spAutoFit/>
          </a:bodyPr>
          <a:lstStyle>
            <a:lvl1pPr marL="714376" indent="-714376" algn="l" defTabSz="1234609" rtl="0" eaLnBrk="1" latinLnBrk="0" hangingPunct="1">
              <a:lnSpc>
                <a:spcPct val="100000"/>
              </a:lnSpc>
              <a:spcBef>
                <a:spcPts val="1248"/>
              </a:spcBef>
              <a:spcAft>
                <a:spcPts val="0"/>
              </a:spcAft>
              <a:buFont typeface="Arial"/>
              <a:buChar char="•"/>
              <a:defRPr sz="5200" b="0" kern="1200">
                <a:solidFill>
                  <a:schemeClr val="tx1"/>
                </a:solidFill>
                <a:latin typeface="Poppins" panose="00000500000000000000" pitchFamily="2" charset="0"/>
                <a:ea typeface="Poppins" pitchFamily="2" charset="77"/>
                <a:cs typeface="Poppins" panose="00000500000000000000" pitchFamily="2" charset="0"/>
              </a:defRPr>
            </a:lvl1pPr>
            <a:lvl2pPr marL="1371600" indent="-657226" algn="l" defTabSz="1234609" rtl="0" eaLnBrk="1" latinLnBrk="0" hangingPunct="1">
              <a:lnSpc>
                <a:spcPct val="100000"/>
              </a:lnSpc>
              <a:spcBef>
                <a:spcPts val="1248"/>
              </a:spcBef>
              <a:spcAft>
                <a:spcPts val="0"/>
              </a:spcAft>
              <a:buFont typeface="Arial"/>
              <a:buChar char="–"/>
              <a:defRPr sz="4800" b="0" kern="1200">
                <a:solidFill>
                  <a:schemeClr val="tx1"/>
                </a:solidFill>
                <a:latin typeface="Poppins" panose="00000500000000000000" pitchFamily="2" charset="0"/>
                <a:ea typeface="Poppins" pitchFamily="2" charset="77"/>
                <a:cs typeface="Poppins" panose="00000500000000000000" pitchFamily="2" charset="0"/>
              </a:defRPr>
            </a:lvl2pPr>
            <a:lvl3pPr marL="2159000" indent="-733426" algn="l" defTabSz="1234609" rtl="0" eaLnBrk="1" latinLnBrk="0" hangingPunct="1">
              <a:lnSpc>
                <a:spcPct val="100000"/>
              </a:lnSpc>
              <a:spcBef>
                <a:spcPts val="1248"/>
              </a:spcBef>
              <a:spcAft>
                <a:spcPts val="0"/>
              </a:spcAft>
              <a:buFont typeface="Arial"/>
              <a:buChar char="•"/>
              <a:defRPr sz="4400" b="0" kern="1200">
                <a:solidFill>
                  <a:schemeClr val="tx1"/>
                </a:solidFill>
                <a:latin typeface="Poppins" panose="00000500000000000000" pitchFamily="2" charset="0"/>
                <a:ea typeface="Poppins" pitchFamily="2" charset="77"/>
                <a:cs typeface="Poppins" panose="00000500000000000000" pitchFamily="2"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sz="2800" b="0" kern="1200">
                <a:solidFill>
                  <a:schemeClr val="tx1"/>
                </a:solidFill>
                <a:latin typeface="Poppins" panose="00000500000000000000" pitchFamily="2" charset="0"/>
                <a:ea typeface="Poppins" pitchFamily="2" charset="77"/>
                <a:cs typeface="Poppins" panose="00000500000000000000" pitchFamily="2" charset="0"/>
              </a:defRPr>
            </a:lvl4pPr>
            <a:lvl5pPr marL="5555756" indent="-617304" algn="l" defTabSz="1234609" rtl="0" eaLnBrk="1" latinLnBrk="0" hangingPunct="1">
              <a:spcBef>
                <a:spcPct val="20000"/>
              </a:spcBef>
              <a:buFont typeface="Arial"/>
              <a:buChar char="»"/>
              <a:defRPr sz="2908" b="0" kern="1200">
                <a:solidFill>
                  <a:schemeClr val="accent6">
                    <a:lumMod val="75000"/>
                  </a:schemeClr>
                </a:solidFill>
                <a:latin typeface="Franklin Gothic Book" charset="0"/>
                <a:ea typeface="Franklin Gothic Book" charset="0"/>
                <a:cs typeface="Franklin Gothic Book" charset="0"/>
              </a:defRPr>
            </a:lvl5pPr>
            <a:lvl6pPr marL="6790368" indent="-617304" algn="l" defTabSz="1234609" rtl="0" eaLnBrk="1" latinLnBrk="0" hangingPunct="1">
              <a:spcBef>
                <a:spcPct val="20000"/>
              </a:spcBef>
              <a:buFont typeface="Arial"/>
              <a:buChar char="•"/>
              <a:defRPr sz="5333" kern="1200">
                <a:solidFill>
                  <a:schemeClr val="tx1"/>
                </a:solidFill>
                <a:latin typeface="+mn-lt"/>
                <a:ea typeface="+mn-ea"/>
                <a:cs typeface="+mn-cs"/>
              </a:defRPr>
            </a:lvl6pPr>
            <a:lvl7pPr marL="8024982" indent="-617304" algn="l" defTabSz="1234609" rtl="0" eaLnBrk="1" latinLnBrk="0" hangingPunct="1">
              <a:spcBef>
                <a:spcPct val="20000"/>
              </a:spcBef>
              <a:buFont typeface="Arial"/>
              <a:buChar char="•"/>
              <a:defRPr sz="5333" kern="1200">
                <a:solidFill>
                  <a:schemeClr val="tx1"/>
                </a:solidFill>
                <a:latin typeface="+mn-lt"/>
                <a:ea typeface="+mn-ea"/>
                <a:cs typeface="+mn-cs"/>
              </a:defRPr>
            </a:lvl7pPr>
            <a:lvl8pPr marL="9259591" indent="-617304" algn="l" defTabSz="1234609" rtl="0" eaLnBrk="1" latinLnBrk="0" hangingPunct="1">
              <a:spcBef>
                <a:spcPct val="20000"/>
              </a:spcBef>
              <a:buFont typeface="Arial"/>
              <a:buChar char="•"/>
              <a:defRPr sz="5333" kern="1200">
                <a:solidFill>
                  <a:schemeClr val="tx1"/>
                </a:solidFill>
                <a:latin typeface="+mn-lt"/>
                <a:ea typeface="+mn-ea"/>
                <a:cs typeface="+mn-cs"/>
              </a:defRPr>
            </a:lvl8pPr>
            <a:lvl9pPr marL="10494205" indent="-617304" algn="l" defTabSz="1234609" rtl="0" eaLnBrk="1" latinLnBrk="0" hangingPunct="1">
              <a:spcBef>
                <a:spcPct val="20000"/>
              </a:spcBef>
              <a:buFont typeface="Arial"/>
              <a:buChar char="•"/>
              <a:defRPr sz="5333" kern="1200">
                <a:solidFill>
                  <a:schemeClr val="tx1"/>
                </a:solidFill>
                <a:latin typeface="+mn-lt"/>
                <a:ea typeface="+mn-ea"/>
                <a:cs typeface="+mn-cs"/>
              </a:defRPr>
            </a:lvl9pPr>
          </a:lstStyle>
          <a:p>
            <a:pPr marL="0" indent="0">
              <a:buFont typeface="Arial"/>
              <a:buNone/>
            </a:pPr>
            <a:r>
              <a:rPr lang="en-US" sz="2800" b="1" i="1" dirty="0"/>
              <a:t>Source</a:t>
            </a:r>
            <a:r>
              <a:rPr lang="en-US" sz="2800" b="1" dirty="0"/>
              <a:t>:</a:t>
            </a:r>
            <a:r>
              <a:rPr lang="en-US" sz="2800" dirty="0"/>
              <a:t> Arnold C. Cooper, “Challenges in Predicting New Firm Performance,” </a:t>
            </a:r>
            <a:r>
              <a:rPr lang="en-US" sz="2800" i="1" dirty="0"/>
              <a:t>Journal of Business Venturing </a:t>
            </a:r>
            <a:r>
              <a:rPr lang="en-US" sz="2800" dirty="0"/>
              <a:t>8, no. 3 (1993): 243.</a:t>
            </a:r>
          </a:p>
        </p:txBody>
      </p:sp>
      <p:sp>
        <p:nvSpPr>
          <p:cNvPr id="8" name="TextBox 7">
            <a:extLst>
              <a:ext uri="{FF2B5EF4-FFF2-40B4-BE49-F238E27FC236}">
                <a16:creationId xmlns:a16="http://schemas.microsoft.com/office/drawing/2014/main" id="{C2B268E0-88CD-36E6-DBED-73C0B427AA4C}"/>
              </a:ext>
            </a:extLst>
          </p:cNvPr>
          <p:cNvSpPr txBox="1"/>
          <p:nvPr/>
        </p:nvSpPr>
        <p:spPr>
          <a:xfrm>
            <a:off x="16046245" y="9463012"/>
            <a:ext cx="8340930" cy="1178784"/>
          </a:xfrm>
          <a:prstGeom prst="rect">
            <a:avLst/>
          </a:prstGeom>
          <a:solidFill>
            <a:schemeClr val="accent2"/>
          </a:solidFill>
        </p:spPr>
        <p:style>
          <a:lnRef idx="2">
            <a:schemeClr val="accent1"/>
          </a:lnRef>
          <a:fillRef idx="1">
            <a:schemeClr val="lt1"/>
          </a:fillRef>
          <a:effectRef idx="0">
            <a:schemeClr val="accent1"/>
          </a:effectRef>
          <a:fontRef idx="minor">
            <a:schemeClr val="dk1"/>
          </a:fontRef>
        </p:style>
        <p:txBody>
          <a:bodyPr wrap="square">
            <a:spAutoFit/>
          </a:bodyPr>
          <a:lstStyle/>
          <a:p>
            <a:pPr algn="r">
              <a:buNone/>
            </a:pPr>
            <a:r>
              <a:rPr lang="en-US" b="1" dirty="0">
                <a:solidFill>
                  <a:srgbClr val="1B1B1B"/>
                </a:solidFill>
                <a:latin typeface="Poppins" panose="00000500000000000000" pitchFamily="2" charset="0"/>
                <a:cs typeface="Poppins" panose="00000500000000000000" pitchFamily="2" charset="0"/>
              </a:rPr>
              <a:t>Do you see how the entrepreneurial characteristics show up here?</a:t>
            </a:r>
            <a:endParaRPr lang="en-US" b="0" i="0" dirty="0">
              <a:solidFill>
                <a:srgbClr val="1B1B1B"/>
              </a:solidFill>
              <a:effectLst/>
              <a:latin typeface="Poppins" panose="00000500000000000000" pitchFamily="2" charset="0"/>
              <a:cs typeface="Poppins" panose="00000500000000000000" pitchFamily="2" charset="0"/>
            </a:endParaRPr>
          </a:p>
        </p:txBody>
      </p:sp>
      <p:sp>
        <p:nvSpPr>
          <p:cNvPr id="4" name="Rectangle 3">
            <a:extLst>
              <a:ext uri="{FF2B5EF4-FFF2-40B4-BE49-F238E27FC236}">
                <a16:creationId xmlns:a16="http://schemas.microsoft.com/office/drawing/2014/main" id="{3700383B-5D34-6C0B-AE87-E34C79A04555}"/>
              </a:ext>
            </a:extLst>
          </p:cNvPr>
          <p:cNvSpPr/>
          <p:nvPr/>
        </p:nvSpPr>
        <p:spPr>
          <a:xfrm>
            <a:off x="480582" y="8408504"/>
            <a:ext cx="2540914" cy="1630018"/>
          </a:xfrm>
          <a:prstGeom prst="rect">
            <a:avLst/>
          </a:prstGeom>
          <a:noFill/>
          <a:ln w="76200">
            <a:solidFill>
              <a:schemeClr val="tx2"/>
            </a:solidFill>
          </a:ln>
          <a:effectLst>
            <a:glow rad="139700">
              <a:schemeClr val="accent1">
                <a:satMod val="175000"/>
                <a:alpha val="40000"/>
              </a:schemeClr>
            </a:glo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A8AEF831-AAEC-4B7D-1CE8-A13172D96F9A}"/>
              </a:ext>
            </a:extLst>
          </p:cNvPr>
          <p:cNvSpPr/>
          <p:nvPr/>
        </p:nvSpPr>
        <p:spPr>
          <a:xfrm>
            <a:off x="5729130" y="8408504"/>
            <a:ext cx="2540914" cy="1630018"/>
          </a:xfrm>
          <a:prstGeom prst="rect">
            <a:avLst/>
          </a:prstGeom>
          <a:noFill/>
          <a:ln w="76200">
            <a:solidFill>
              <a:schemeClr val="tx2"/>
            </a:solidFill>
          </a:ln>
          <a:effectLst>
            <a:glow rad="139700">
              <a:schemeClr val="accent1">
                <a:satMod val="175000"/>
                <a:alpha val="40000"/>
              </a:schemeClr>
            </a:glo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Slide Number Placeholder 9">
            <a:extLst>
              <a:ext uri="{FF2B5EF4-FFF2-40B4-BE49-F238E27FC236}">
                <a16:creationId xmlns:a16="http://schemas.microsoft.com/office/drawing/2014/main" id="{271F6D17-7FE0-3EE7-0F22-1D33DF32B5B5}"/>
              </a:ext>
            </a:extLst>
          </p:cNvPr>
          <p:cNvSpPr>
            <a:spLocks noGrp="1"/>
          </p:cNvSpPr>
          <p:nvPr>
            <p:ph type="sldNum" sz="quarter" idx="4"/>
          </p:nvPr>
        </p:nvSpPr>
        <p:spPr/>
        <p:txBody>
          <a:bodyPr/>
          <a:lstStyle/>
          <a:p>
            <a:fld id="{5D421B75-32F1-3341-9ED0-64265A793BE3}" type="slidenum">
              <a:rPr lang="en-US" smtClean="0"/>
              <a:pPr/>
              <a:t>14</a:t>
            </a:fld>
            <a:endParaRPr lang="en-US" dirty="0"/>
          </a:p>
        </p:txBody>
      </p:sp>
    </p:spTree>
    <p:extLst>
      <p:ext uri="{BB962C8B-B14F-4D97-AF65-F5344CB8AC3E}">
        <p14:creationId xmlns:p14="http://schemas.microsoft.com/office/powerpoint/2010/main" val="2914417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par>
                                <p:cTn id="12" presetID="21" presetClass="entr" presetSubtype="1"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heel(1)">
                                      <p:cBhvr>
                                        <p:cTn id="14" dur="20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P spid="4"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latin typeface="Poppins" panose="00000500000000000000" pitchFamily="2" charset="0"/>
                <a:cs typeface="Poppins" panose="00000500000000000000" pitchFamily="2" charset="0"/>
              </a:rPr>
              <a:t>Common Pitfalls of New Ventures (1 of 2)</a:t>
            </a:r>
          </a:p>
        </p:txBody>
      </p:sp>
      <p:sp>
        <p:nvSpPr>
          <p:cNvPr id="3" name="Text Placeholder 2"/>
          <p:cNvSpPr>
            <a:spLocks noGrp="1"/>
          </p:cNvSpPr>
          <p:nvPr>
            <p:ph idx="1"/>
          </p:nvPr>
        </p:nvSpPr>
        <p:spPr>
          <a:xfrm>
            <a:off x="953811" y="3163824"/>
            <a:ext cx="22486758" cy="8186857"/>
          </a:xfrm>
        </p:spPr>
        <p:txBody>
          <a:bodyPr/>
          <a:lstStyle/>
          <a:p>
            <a:pPr>
              <a:spcBef>
                <a:spcPct val="50000"/>
              </a:spcBef>
            </a:pPr>
            <a:r>
              <a:rPr lang="en-US" dirty="0">
                <a:latin typeface="Poppins" panose="00000500000000000000" pitchFamily="2" charset="0"/>
                <a:cs typeface="Poppins" panose="00000500000000000000" pitchFamily="2" charset="0"/>
              </a:rPr>
              <a:t>Lack of objective evaluation</a:t>
            </a:r>
            <a:endParaRPr lang="en-US" dirty="0"/>
          </a:p>
          <a:p>
            <a:pPr lvl="1">
              <a:spcBef>
                <a:spcPct val="50000"/>
              </a:spcBef>
            </a:pPr>
            <a:r>
              <a:rPr lang="en-US" dirty="0"/>
              <a:t>A</a:t>
            </a:r>
            <a:r>
              <a:rPr lang="en-US" dirty="0">
                <a:latin typeface="Poppins" panose="00000500000000000000" pitchFamily="2" charset="0"/>
                <a:cs typeface="Poppins" panose="00000500000000000000" pitchFamily="2" charset="0"/>
              </a:rPr>
              <a:t>ll ideas need rigorous review. This happens through customer discovery, trial-and-error, and simply seeking feedback.</a:t>
            </a:r>
          </a:p>
          <a:p>
            <a:pPr>
              <a:spcBef>
                <a:spcPct val="50000"/>
              </a:spcBef>
            </a:pPr>
            <a:r>
              <a:rPr lang="en-US" dirty="0">
                <a:latin typeface="Poppins" panose="00000500000000000000" pitchFamily="2" charset="0"/>
                <a:cs typeface="Poppins" panose="00000500000000000000" pitchFamily="2" charset="0"/>
              </a:rPr>
              <a:t>No real insight into the market</a:t>
            </a:r>
            <a:endParaRPr lang="en-US" dirty="0"/>
          </a:p>
          <a:p>
            <a:pPr lvl="1">
              <a:spcBef>
                <a:spcPct val="50000"/>
              </a:spcBef>
            </a:pPr>
            <a:r>
              <a:rPr lang="en-US" dirty="0">
                <a:latin typeface="Poppins" panose="00000500000000000000" pitchFamily="2" charset="0"/>
                <a:cs typeface="Poppins" panose="00000500000000000000" pitchFamily="2" charset="0"/>
              </a:rPr>
              <a:t>Need to understand the timing of product introduction and the product life cycle.</a:t>
            </a:r>
          </a:p>
          <a:p>
            <a:pPr>
              <a:spcBef>
                <a:spcPct val="50000"/>
              </a:spcBef>
            </a:pPr>
            <a:r>
              <a:rPr lang="en-US" dirty="0">
                <a:latin typeface="Poppins" panose="00000500000000000000" pitchFamily="2" charset="0"/>
                <a:cs typeface="Poppins" panose="00000500000000000000" pitchFamily="2" charset="0"/>
              </a:rPr>
              <a:t>Inadequate understanding of technical requirements</a:t>
            </a:r>
          </a:p>
          <a:p>
            <a:pPr lvl="1">
              <a:spcBef>
                <a:spcPct val="50000"/>
              </a:spcBef>
            </a:pPr>
            <a:r>
              <a:rPr lang="en-US" dirty="0">
                <a:latin typeface="Poppins" panose="00000500000000000000" pitchFamily="2" charset="0"/>
                <a:cs typeface="Poppins" panose="00000500000000000000" pitchFamily="2" charset="0"/>
              </a:rPr>
              <a:t>Unexpected technical difficulties can be costly and time consuming.</a:t>
            </a:r>
          </a:p>
        </p:txBody>
      </p:sp>
      <p:sp>
        <p:nvSpPr>
          <p:cNvPr id="4" name="Slide Number Placeholder 3">
            <a:extLst>
              <a:ext uri="{FF2B5EF4-FFF2-40B4-BE49-F238E27FC236}">
                <a16:creationId xmlns:a16="http://schemas.microsoft.com/office/drawing/2014/main" id="{7F389DE0-E562-23F2-52BA-6938C321FF13}"/>
              </a:ext>
            </a:extLst>
          </p:cNvPr>
          <p:cNvSpPr>
            <a:spLocks noGrp="1"/>
          </p:cNvSpPr>
          <p:nvPr>
            <p:ph type="sldNum" sz="quarter" idx="4"/>
          </p:nvPr>
        </p:nvSpPr>
        <p:spPr/>
        <p:txBody>
          <a:bodyPr/>
          <a:lstStyle/>
          <a:p>
            <a:fld id="{5D421B75-32F1-3341-9ED0-64265A793BE3}" type="slidenum">
              <a:rPr lang="en-US" smtClean="0"/>
              <a:pPr/>
              <a:t>15</a:t>
            </a:fld>
            <a:endParaRPr lang="en-US" dirty="0"/>
          </a:p>
        </p:txBody>
      </p:sp>
    </p:spTree>
    <p:extLst>
      <p:ext uri="{BB962C8B-B14F-4D97-AF65-F5344CB8AC3E}">
        <p14:creationId xmlns:p14="http://schemas.microsoft.com/office/powerpoint/2010/main" val="274190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latin typeface="Poppins" panose="00000500000000000000" pitchFamily="2" charset="0"/>
                <a:cs typeface="Poppins" panose="00000500000000000000" pitchFamily="2" charset="0"/>
              </a:rPr>
              <a:t>Common Pitfalls of New Ventures (2 of 2)</a:t>
            </a:r>
          </a:p>
        </p:txBody>
      </p:sp>
      <p:sp>
        <p:nvSpPr>
          <p:cNvPr id="3" name="Text Placeholder 2"/>
          <p:cNvSpPr>
            <a:spLocks noGrp="1"/>
          </p:cNvSpPr>
          <p:nvPr>
            <p:ph idx="1"/>
          </p:nvPr>
        </p:nvSpPr>
        <p:spPr>
          <a:xfrm>
            <a:off x="953811" y="3163824"/>
            <a:ext cx="22486758" cy="8340745"/>
          </a:xfrm>
        </p:spPr>
        <p:txBody>
          <a:bodyPr/>
          <a:lstStyle/>
          <a:p>
            <a:pPr>
              <a:spcBef>
                <a:spcPct val="50000"/>
              </a:spcBef>
            </a:pPr>
            <a:r>
              <a:rPr lang="en-US" dirty="0">
                <a:latin typeface="Poppins" panose="00000500000000000000" pitchFamily="2" charset="0"/>
                <a:cs typeface="Poppins" panose="00000500000000000000" pitchFamily="2" charset="0"/>
              </a:rPr>
              <a:t>Poor financial understanding</a:t>
            </a:r>
            <a:endParaRPr lang="en-US" dirty="0"/>
          </a:p>
          <a:p>
            <a:pPr lvl="1">
              <a:spcBef>
                <a:spcPct val="50000"/>
              </a:spcBef>
            </a:pPr>
            <a:r>
              <a:rPr lang="en-US" dirty="0">
                <a:latin typeface="Poppins" panose="00000500000000000000" pitchFamily="2" charset="0"/>
                <a:cs typeface="Poppins" panose="00000500000000000000" pitchFamily="2" charset="0"/>
              </a:rPr>
              <a:t>The needed financing is often underestimated.</a:t>
            </a:r>
          </a:p>
          <a:p>
            <a:pPr>
              <a:spcBef>
                <a:spcPct val="50000"/>
              </a:spcBef>
            </a:pPr>
            <a:r>
              <a:rPr lang="en-US" dirty="0">
                <a:latin typeface="Poppins" panose="00000500000000000000" pitchFamily="2" charset="0"/>
                <a:cs typeface="Poppins" panose="00000500000000000000" pitchFamily="2" charset="0"/>
              </a:rPr>
              <a:t>Lack of venture uniqueness</a:t>
            </a:r>
          </a:p>
          <a:p>
            <a:pPr lvl="1">
              <a:spcBef>
                <a:spcPct val="50000"/>
              </a:spcBef>
            </a:pPr>
            <a:r>
              <a:rPr lang="en-US" dirty="0">
                <a:latin typeface="Poppins" panose="00000500000000000000" pitchFamily="2" charset="0"/>
                <a:cs typeface="Poppins" panose="00000500000000000000" pitchFamily="2" charset="0"/>
              </a:rPr>
              <a:t>Should provide a product or service that is superior to that of the competition.</a:t>
            </a:r>
          </a:p>
          <a:p>
            <a:pPr>
              <a:spcBef>
                <a:spcPct val="50000"/>
              </a:spcBef>
            </a:pPr>
            <a:r>
              <a:rPr lang="en-US" dirty="0">
                <a:latin typeface="Poppins" panose="00000500000000000000" pitchFamily="2" charset="0"/>
                <a:cs typeface="Poppins" panose="00000500000000000000" pitchFamily="2" charset="0"/>
              </a:rPr>
              <a:t>Ignorance of legal issues</a:t>
            </a:r>
          </a:p>
          <a:p>
            <a:pPr lvl="1">
              <a:spcBef>
                <a:spcPct val="50000"/>
              </a:spcBef>
            </a:pPr>
            <a:r>
              <a:rPr lang="en-US" dirty="0">
                <a:latin typeface="Poppins" panose="00000500000000000000" pitchFamily="2" charset="0"/>
                <a:cs typeface="Poppins" panose="00000500000000000000" pitchFamily="2" charset="0"/>
              </a:rPr>
              <a:t>Need to be aware of safety requirements, patents, trademarks, and other legal issues.</a:t>
            </a:r>
          </a:p>
        </p:txBody>
      </p:sp>
      <p:sp>
        <p:nvSpPr>
          <p:cNvPr id="4" name="Slide Number Placeholder 3">
            <a:extLst>
              <a:ext uri="{FF2B5EF4-FFF2-40B4-BE49-F238E27FC236}">
                <a16:creationId xmlns:a16="http://schemas.microsoft.com/office/drawing/2014/main" id="{3BC0CBD7-0CD7-6F4F-17F0-29FA2D0695A2}"/>
              </a:ext>
            </a:extLst>
          </p:cNvPr>
          <p:cNvSpPr>
            <a:spLocks noGrp="1"/>
          </p:cNvSpPr>
          <p:nvPr>
            <p:ph type="sldNum" sz="quarter" idx="4"/>
          </p:nvPr>
        </p:nvSpPr>
        <p:spPr/>
        <p:txBody>
          <a:bodyPr/>
          <a:lstStyle/>
          <a:p>
            <a:fld id="{5D421B75-32F1-3341-9ED0-64265A793BE3}" type="slidenum">
              <a:rPr lang="en-US" smtClean="0"/>
              <a:pPr/>
              <a:t>16</a:t>
            </a:fld>
            <a:endParaRPr lang="en-US" dirty="0"/>
          </a:p>
        </p:txBody>
      </p:sp>
    </p:spTree>
    <p:extLst>
      <p:ext uri="{BB962C8B-B14F-4D97-AF65-F5344CB8AC3E}">
        <p14:creationId xmlns:p14="http://schemas.microsoft.com/office/powerpoint/2010/main" val="2933626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solidFill>
                  <a:schemeClr val="tx1">
                    <a:lumMod val="50000"/>
                  </a:schemeClr>
                </a:solidFill>
                <a:latin typeface="Poppins" panose="00000500000000000000" pitchFamily="2" charset="0"/>
                <a:cs typeface="Poppins" panose="00000500000000000000" pitchFamily="2" charset="0"/>
              </a:rPr>
              <a:t>Group Activity 5-1</a:t>
            </a:r>
          </a:p>
        </p:txBody>
      </p:sp>
      <p:sp>
        <p:nvSpPr>
          <p:cNvPr id="3" name="Text Placeholder 2"/>
          <p:cNvSpPr>
            <a:spLocks noGrp="1"/>
          </p:cNvSpPr>
          <p:nvPr>
            <p:ph idx="1"/>
          </p:nvPr>
        </p:nvSpPr>
        <p:spPr/>
        <p:txBody>
          <a:bodyPr/>
          <a:lstStyle/>
          <a:p>
            <a:pPr>
              <a:spcAft>
                <a:spcPts val="1200"/>
              </a:spcAft>
            </a:pPr>
            <a:r>
              <a:rPr lang="en-US" dirty="0">
                <a:solidFill>
                  <a:schemeClr val="tx1">
                    <a:lumMod val="50000"/>
                  </a:schemeClr>
                </a:solidFill>
                <a:latin typeface="Poppins" panose="00000500000000000000" pitchFamily="2" charset="0"/>
                <a:cs typeface="Poppins" panose="00000500000000000000" pitchFamily="2" charset="0"/>
              </a:rPr>
              <a:t>Work in groups of two.</a:t>
            </a:r>
          </a:p>
          <a:p>
            <a:pPr>
              <a:spcAft>
                <a:spcPts val="1200"/>
              </a:spcAft>
            </a:pPr>
            <a:r>
              <a:rPr lang="en-US" dirty="0">
                <a:solidFill>
                  <a:schemeClr val="tx1">
                    <a:lumMod val="50000"/>
                  </a:schemeClr>
                </a:solidFill>
                <a:latin typeface="Poppins" panose="00000500000000000000" pitchFamily="2" charset="0"/>
                <a:cs typeface="Poppins" panose="00000500000000000000" pitchFamily="2" charset="0"/>
              </a:rPr>
              <a:t>Each person should write down three business or product ideas. These could be real or made-up. They do not need to be reasonable.</a:t>
            </a:r>
          </a:p>
          <a:p>
            <a:pPr>
              <a:spcAft>
                <a:spcPts val="1200"/>
              </a:spcAft>
            </a:pPr>
            <a:r>
              <a:rPr lang="en-US" dirty="0">
                <a:solidFill>
                  <a:schemeClr val="tx1">
                    <a:lumMod val="50000"/>
                  </a:schemeClr>
                </a:solidFill>
                <a:latin typeface="Poppins" panose="00000500000000000000" pitchFamily="2" charset="0"/>
                <a:cs typeface="Poppins" panose="00000500000000000000" pitchFamily="2" charset="0"/>
              </a:rPr>
              <a:t>Trade ideas and evaluate each one you received based on what might be the challenge with introducing that idea. Select the one from the list that you believe is most viable.</a:t>
            </a:r>
          </a:p>
          <a:p>
            <a:pPr>
              <a:spcAft>
                <a:spcPts val="1200"/>
              </a:spcAft>
            </a:pPr>
            <a:r>
              <a:rPr lang="en-US" dirty="0">
                <a:solidFill>
                  <a:schemeClr val="tx1">
                    <a:lumMod val="50000"/>
                  </a:schemeClr>
                </a:solidFill>
                <a:latin typeface="Poppins" panose="00000500000000000000" pitchFamily="2" charset="0"/>
                <a:cs typeface="Poppins" panose="00000500000000000000" pitchFamily="2" charset="0"/>
              </a:rPr>
              <a:t>Trade back and share insights and thoughts.</a:t>
            </a:r>
          </a:p>
        </p:txBody>
      </p:sp>
      <p:sp>
        <p:nvSpPr>
          <p:cNvPr id="4" name="Slide Number Placeholder 3">
            <a:extLst>
              <a:ext uri="{FF2B5EF4-FFF2-40B4-BE49-F238E27FC236}">
                <a16:creationId xmlns:a16="http://schemas.microsoft.com/office/drawing/2014/main" id="{08F2B5A6-566B-8DEB-62FB-6AEC4E4F55F9}"/>
              </a:ext>
            </a:extLst>
          </p:cNvPr>
          <p:cNvSpPr>
            <a:spLocks noGrp="1"/>
          </p:cNvSpPr>
          <p:nvPr>
            <p:ph type="sldNum" sz="quarter" idx="4"/>
          </p:nvPr>
        </p:nvSpPr>
        <p:spPr/>
        <p:txBody>
          <a:bodyPr/>
          <a:lstStyle/>
          <a:p>
            <a:fld id="{5D421B75-32F1-3341-9ED0-64265A793BE3}" type="slidenum">
              <a:rPr lang="en-US" smtClean="0"/>
              <a:pPr/>
              <a:t>17</a:t>
            </a:fld>
            <a:endParaRPr lang="en-US" dirty="0"/>
          </a:p>
        </p:txBody>
      </p:sp>
    </p:spTree>
    <p:extLst>
      <p:ext uri="{BB962C8B-B14F-4D97-AF65-F5344CB8AC3E}">
        <p14:creationId xmlns:p14="http://schemas.microsoft.com/office/powerpoint/2010/main" val="2350156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953811" y="1173535"/>
            <a:ext cx="22486758" cy="1415772"/>
          </a:xfrm>
        </p:spPr>
        <p:txBody>
          <a:bodyPr/>
          <a:lstStyle/>
          <a:p>
            <a:r>
              <a:rPr lang="en-US" sz="8000" dirty="0">
                <a:latin typeface="Poppins" panose="00000500000000000000" pitchFamily="2" charset="0"/>
                <a:cs typeface="Poppins" panose="00000500000000000000" pitchFamily="2" charset="0"/>
              </a:rPr>
              <a:t>A New-Venture Idea Checklist</a:t>
            </a:r>
          </a:p>
        </p:txBody>
      </p:sp>
      <p:graphicFrame>
        <p:nvGraphicFramePr>
          <p:cNvPr id="13" name="Table 13">
            <a:extLst>
              <a:ext uri="{FF2B5EF4-FFF2-40B4-BE49-F238E27FC236}">
                <a16:creationId xmlns:a16="http://schemas.microsoft.com/office/drawing/2014/main" id="{879C5976-47C6-281F-913A-8973D420ABD7}"/>
              </a:ext>
            </a:extLst>
          </p:cNvPr>
          <p:cNvGraphicFramePr>
            <a:graphicFrameLocks noGrp="1"/>
          </p:cNvGraphicFramePr>
          <p:nvPr>
            <p:ph type="tbl" sz="quarter" idx="4294967295"/>
            <p:extLst>
              <p:ext uri="{D42A27DB-BD31-4B8C-83A1-F6EECF244321}">
                <p14:modId xmlns:p14="http://schemas.microsoft.com/office/powerpoint/2010/main" val="1601947439"/>
              </p:ext>
            </p:extLst>
          </p:nvPr>
        </p:nvGraphicFramePr>
        <p:xfrm>
          <a:off x="11767222" y="2989278"/>
          <a:ext cx="7470578" cy="8717280"/>
        </p:xfrm>
        <a:graphic>
          <a:graphicData uri="http://schemas.openxmlformats.org/drawingml/2006/table">
            <a:tbl>
              <a:tblPr firstRow="1" bandRow="1">
                <a:tableStyleId>{5940675A-B579-460E-94D1-54222C63F5DA}</a:tableStyleId>
              </a:tblPr>
              <a:tblGrid>
                <a:gridCol w="7470578">
                  <a:extLst>
                    <a:ext uri="{9D8B030D-6E8A-4147-A177-3AD203B41FA5}">
                      <a16:colId xmlns:a16="http://schemas.microsoft.com/office/drawing/2014/main" val="2202953941"/>
                    </a:ext>
                  </a:extLst>
                </a:gridCol>
              </a:tblGrid>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Venture Feasibility</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855004623"/>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Is the concept possible?</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303914643"/>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Is the concept legal?</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77482242"/>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Value Proposition</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719525358"/>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Identify the specific competitive advantages of the concept?</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697268112"/>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What is unique about this venture idea?</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127157777"/>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3. Are the unique advantages sustainable?</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418713675"/>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Potential Market</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63545328"/>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What is the market niche?</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818177941"/>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Who would be the specific customers targeted?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668132236"/>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3. Is this a reachable and reasonable customer market?</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403509466"/>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Marketing the Venture</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788980089"/>
                  </a:ext>
                </a:extLst>
              </a:tr>
              <a:tr h="7924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What is the estimated share of market will the venture capture?</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891393610"/>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How will sales be accomplished?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258026127"/>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3. Pricing? How does the price compare to competitors?</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904572791"/>
                  </a:ext>
                </a:extLst>
              </a:tr>
              <a:tr h="7924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4. What are the distribution channels—retail, online, social media?</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53708699"/>
                  </a:ext>
                </a:extLst>
              </a:tr>
            </a:tbl>
          </a:graphicData>
        </a:graphic>
      </p:graphicFrame>
      <p:graphicFrame>
        <p:nvGraphicFramePr>
          <p:cNvPr id="17" name="Table 13">
            <a:extLst>
              <a:ext uri="{FF2B5EF4-FFF2-40B4-BE49-F238E27FC236}">
                <a16:creationId xmlns:a16="http://schemas.microsoft.com/office/drawing/2014/main" id="{B31D6768-41C9-7DAF-D537-39A855D6A856}"/>
              </a:ext>
            </a:extLst>
          </p:cNvPr>
          <p:cNvGraphicFramePr>
            <a:graphicFrameLocks noGrp="1"/>
          </p:cNvGraphicFramePr>
          <p:nvPr>
            <p:ph sz="quarter" idx="4294967295"/>
            <p:extLst>
              <p:ext uri="{D42A27DB-BD31-4B8C-83A1-F6EECF244321}">
                <p14:modId xmlns:p14="http://schemas.microsoft.com/office/powerpoint/2010/main" val="862043770"/>
              </p:ext>
            </p:extLst>
          </p:nvPr>
        </p:nvGraphicFramePr>
        <p:xfrm>
          <a:off x="3751377" y="2989278"/>
          <a:ext cx="7470578" cy="7437120"/>
        </p:xfrm>
        <a:graphic>
          <a:graphicData uri="http://schemas.openxmlformats.org/drawingml/2006/table">
            <a:tbl>
              <a:tblPr firstRow="1" bandRow="1">
                <a:tableStyleId>{5940675A-B579-460E-94D1-54222C63F5DA}</a:tableStyleId>
              </a:tblPr>
              <a:tblGrid>
                <a:gridCol w="7470578">
                  <a:extLst>
                    <a:ext uri="{9D8B030D-6E8A-4147-A177-3AD203B41FA5}">
                      <a16:colId xmlns:a16="http://schemas.microsoft.com/office/drawing/2014/main" val="2202953941"/>
                    </a:ext>
                  </a:extLst>
                </a:gridCol>
              </a:tblGrid>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Operations of the Venture</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855004623"/>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What personnel are needed?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303914643"/>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Describe the operational procedures.</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77482242"/>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3. What is the preferred location?</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719525358"/>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Venture Management</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697268112"/>
                  </a:ext>
                </a:extLst>
              </a:tr>
              <a:tr h="7924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What is the background and experience of the lead entrepreneur?</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1127157777"/>
                  </a:ext>
                </a:extLst>
              </a:tr>
              <a:tr h="7924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Explain the qualifications of each key person on the management team?</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418713675"/>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3. How will each person be compensated?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63545328"/>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Venture Financing</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818177941"/>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How much funding will be needed?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668132236"/>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2. What sources of funding will be pursued?</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403509466"/>
                  </a:ext>
                </a:extLst>
              </a:tr>
              <a:tr h="487680">
                <a:tc>
                  <a:txBody>
                    <a:bodyPr/>
                    <a:lstStyle/>
                    <a:p>
                      <a:r>
                        <a:rPr lang="en-IN" sz="2000" b="1" i="0" u="none" strike="noStrike" kern="1200" baseline="0" dirty="0">
                          <a:solidFill>
                            <a:schemeClr val="tx1"/>
                          </a:solidFill>
                          <a:latin typeface="Poppins" panose="00000500000000000000" pitchFamily="2" charset="0"/>
                          <a:ea typeface="+mn-ea"/>
                          <a:cs typeface="Poppins" panose="00000500000000000000" pitchFamily="2" charset="0"/>
                        </a:rPr>
                        <a:t>Competition &amp; Risks</a:t>
                      </a:r>
                      <a:endParaRPr lang="en-IN" sz="2000" b="1"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788980089"/>
                  </a:ext>
                </a:extLst>
              </a:tr>
              <a:tr h="487680">
                <a:tc>
                  <a:txBody>
                    <a:bodyPr/>
                    <a:lstStyle/>
                    <a:p>
                      <a:r>
                        <a:rPr lang="en-US" sz="2000" b="0" i="0" u="none" strike="noStrike" kern="1200" baseline="0" dirty="0">
                          <a:solidFill>
                            <a:schemeClr val="tx1"/>
                          </a:solidFill>
                          <a:latin typeface="Poppins" panose="00000500000000000000" pitchFamily="2" charset="0"/>
                          <a:ea typeface="+mn-ea"/>
                          <a:cs typeface="Poppins" panose="00000500000000000000" pitchFamily="2" charset="0"/>
                        </a:rPr>
                        <a:t>1. What is the nature of the competition?</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3891393610"/>
                  </a:ext>
                </a:extLst>
              </a:tr>
              <a:tr h="457200">
                <a:tc>
                  <a:txBody>
                    <a:bodyPr/>
                    <a:lstStyle/>
                    <a:p>
                      <a:r>
                        <a:rPr lang="en-US" sz="2000" b="0" i="0" u="none" strike="noStrike" baseline="0" dirty="0">
                          <a:latin typeface="Poppins" panose="00000500000000000000" pitchFamily="2" charset="0"/>
                          <a:cs typeface="Poppins" panose="00000500000000000000" pitchFamily="2" charset="0"/>
                        </a:rPr>
                        <a:t>2. Are there specific risks inherent in this venture?</a:t>
                      </a:r>
                      <a:endParaRPr lang="en-IN" sz="2000" dirty="0">
                        <a:latin typeface="Poppins" panose="00000500000000000000" pitchFamily="2" charset="0"/>
                        <a:cs typeface="Poppins" panose="00000500000000000000" pitchFamily="2" charset="0"/>
                      </a:endParaRPr>
                    </a:p>
                  </a:txBody>
                  <a:tcPr marL="182880" marR="182880" marT="91440" marB="91440"/>
                </a:tc>
                <a:extLst>
                  <a:ext uri="{0D108BD9-81ED-4DB2-BD59-A6C34878D82A}">
                    <a16:rowId xmlns:a16="http://schemas.microsoft.com/office/drawing/2014/main" val="2258026127"/>
                  </a:ext>
                </a:extLst>
              </a:tr>
            </a:tbl>
          </a:graphicData>
        </a:graphic>
      </p:graphicFrame>
      <p:sp>
        <p:nvSpPr>
          <p:cNvPr id="11" name="Text Placeholder 7">
            <a:extLst>
              <a:ext uri="{FF2B5EF4-FFF2-40B4-BE49-F238E27FC236}">
                <a16:creationId xmlns:a16="http://schemas.microsoft.com/office/drawing/2014/main" id="{902BBEE9-AA2D-DC2F-36A0-18B0500F8072}"/>
              </a:ext>
            </a:extLst>
          </p:cNvPr>
          <p:cNvSpPr>
            <a:spLocks noGrp="1"/>
          </p:cNvSpPr>
          <p:nvPr>
            <p:ph sz="half" idx="4294967295"/>
          </p:nvPr>
        </p:nvSpPr>
        <p:spPr>
          <a:xfrm>
            <a:off x="2382" y="11973204"/>
            <a:ext cx="24384793" cy="533668"/>
          </a:xfrm>
        </p:spPr>
        <p:txBody>
          <a:bodyPr/>
          <a:lstStyle/>
          <a:p>
            <a:pPr marL="0" indent="0">
              <a:buNone/>
            </a:pPr>
            <a:r>
              <a:rPr lang="en-US" sz="2400" b="1" i="1" dirty="0">
                <a:latin typeface="Poppins" panose="00000500000000000000" pitchFamily="2" charset="0"/>
                <a:cs typeface="Poppins" panose="00000500000000000000" pitchFamily="2" charset="0"/>
              </a:rPr>
              <a:t>Source</a:t>
            </a:r>
            <a:r>
              <a:rPr lang="en-US" sz="2400" b="1" dirty="0">
                <a:latin typeface="Poppins" panose="00000500000000000000" pitchFamily="2" charset="0"/>
                <a:cs typeface="Poppins" panose="00000500000000000000" pitchFamily="2" charset="0"/>
              </a:rPr>
              <a:t>:</a:t>
            </a:r>
            <a:r>
              <a:rPr lang="en-US" sz="2400" dirty="0">
                <a:latin typeface="Poppins" panose="00000500000000000000" pitchFamily="2" charset="0"/>
                <a:cs typeface="Poppins" panose="00000500000000000000" pitchFamily="2" charset="0"/>
              </a:rPr>
              <a:t> Karl H. Vesper, </a:t>
            </a:r>
            <a:r>
              <a:rPr lang="en-US" sz="2400" i="1" dirty="0">
                <a:latin typeface="Poppins" panose="00000500000000000000" pitchFamily="2" charset="0"/>
                <a:cs typeface="Poppins" panose="00000500000000000000" pitchFamily="2" charset="0"/>
              </a:rPr>
              <a:t>New Venture Strategies</a:t>
            </a:r>
            <a:r>
              <a:rPr lang="en-US" sz="2400" dirty="0">
                <a:latin typeface="Poppins" panose="00000500000000000000" pitchFamily="2" charset="0"/>
                <a:cs typeface="Poppins" panose="00000500000000000000" pitchFamily="2" charset="0"/>
              </a:rPr>
              <a:t> (Revised Edition), 1st Edition, © 1990. Reprinted by permission of Pearson Education, Inc., Upper Saddle River, NJ.</a:t>
            </a:r>
          </a:p>
        </p:txBody>
      </p:sp>
      <p:sp>
        <p:nvSpPr>
          <p:cNvPr id="2" name="Slide Number Placeholder 1">
            <a:extLst>
              <a:ext uri="{FF2B5EF4-FFF2-40B4-BE49-F238E27FC236}">
                <a16:creationId xmlns:a16="http://schemas.microsoft.com/office/drawing/2014/main" id="{256DBC0E-7CAC-4D67-E59D-7A34F133DCA6}"/>
              </a:ext>
            </a:extLst>
          </p:cNvPr>
          <p:cNvSpPr>
            <a:spLocks noGrp="1"/>
          </p:cNvSpPr>
          <p:nvPr>
            <p:ph type="sldNum" sz="quarter" idx="4"/>
          </p:nvPr>
        </p:nvSpPr>
        <p:spPr/>
        <p:txBody>
          <a:bodyPr/>
          <a:lstStyle/>
          <a:p>
            <a:fld id="{5D421B75-32F1-3341-9ED0-64265A793BE3}" type="slidenum">
              <a:rPr lang="en-US" smtClean="0"/>
              <a:pPr/>
              <a:t>18</a:t>
            </a:fld>
            <a:endParaRPr lang="en-US" dirty="0"/>
          </a:p>
        </p:txBody>
      </p:sp>
    </p:spTree>
    <p:extLst>
      <p:ext uri="{BB962C8B-B14F-4D97-AF65-F5344CB8AC3E}">
        <p14:creationId xmlns:p14="http://schemas.microsoft.com/office/powerpoint/2010/main" val="29025330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2E425-9E23-8171-68F2-C1492E0E67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8FB679-8C7F-E489-495E-2BC8AF66FA1B}"/>
              </a:ext>
            </a:extLst>
          </p:cNvPr>
          <p:cNvSpPr>
            <a:spLocks noGrp="1"/>
          </p:cNvSpPr>
          <p:nvPr>
            <p:ph type="title"/>
          </p:nvPr>
        </p:nvSpPr>
        <p:spPr>
          <a:xfrm>
            <a:off x="953811" y="557982"/>
            <a:ext cx="22486758" cy="2646878"/>
          </a:xfrm>
        </p:spPr>
        <p:txBody>
          <a:bodyPr/>
          <a:lstStyle/>
          <a:p>
            <a:r>
              <a:rPr lang="en-US" sz="8000" dirty="0">
                <a:latin typeface="Poppins" panose="00000500000000000000" pitchFamily="2" charset="0"/>
                <a:cs typeface="Poppins" panose="00000500000000000000" pitchFamily="2" charset="0"/>
              </a:rPr>
              <a:t>Critical Factors for New-Venture Success</a:t>
            </a:r>
            <a:br>
              <a:rPr lang="en-US" sz="8000" dirty="0">
                <a:latin typeface="Poppins" panose="00000500000000000000" pitchFamily="2" charset="0"/>
                <a:cs typeface="Poppins" panose="00000500000000000000" pitchFamily="2" charset="0"/>
              </a:rPr>
            </a:br>
            <a:r>
              <a:rPr lang="en-US" sz="8000" dirty="0">
                <a:latin typeface="Poppins" panose="00000500000000000000" pitchFamily="2" charset="0"/>
                <a:cs typeface="Poppins" panose="00000500000000000000" pitchFamily="2" charset="0"/>
              </a:rPr>
              <a:t>(1 of 2)</a:t>
            </a:r>
          </a:p>
        </p:txBody>
      </p:sp>
      <p:sp>
        <p:nvSpPr>
          <p:cNvPr id="3" name="Text Placeholder 2">
            <a:extLst>
              <a:ext uri="{FF2B5EF4-FFF2-40B4-BE49-F238E27FC236}">
                <a16:creationId xmlns:a16="http://schemas.microsoft.com/office/drawing/2014/main" id="{D88ED127-BF93-B22D-4013-9B133C981FE0}"/>
              </a:ext>
            </a:extLst>
          </p:cNvPr>
          <p:cNvSpPr>
            <a:spLocks noGrp="1"/>
          </p:cNvSpPr>
          <p:nvPr>
            <p:ph idx="1"/>
          </p:nvPr>
        </p:nvSpPr>
        <p:spPr>
          <a:xfrm>
            <a:off x="950208" y="4166714"/>
            <a:ext cx="22486758" cy="5570756"/>
          </a:xfrm>
        </p:spPr>
        <p:txBody>
          <a:bodyPr/>
          <a:lstStyle/>
          <a:p>
            <a:pPr marL="0" indent="0">
              <a:buClr>
                <a:schemeClr val="tx1"/>
              </a:buClr>
              <a:buNone/>
            </a:pPr>
            <a:r>
              <a:rPr lang="en-US" b="1" dirty="0">
                <a:latin typeface="Poppins" panose="00000500000000000000" pitchFamily="2" charset="0"/>
                <a:cs typeface="Poppins" panose="00000500000000000000" pitchFamily="2" charset="0"/>
              </a:rPr>
              <a:t>1.  Uniqueness</a:t>
            </a:r>
            <a:r>
              <a:rPr lang="en-US" dirty="0">
                <a:latin typeface="Poppins" panose="00000500000000000000" pitchFamily="2" charset="0"/>
                <a:cs typeface="Poppins" panose="00000500000000000000" pitchFamily="2" charset="0"/>
              </a:rPr>
              <a:t> </a:t>
            </a:r>
          </a:p>
          <a:p>
            <a:pPr marL="1571624" lvl="1" indent="-914400">
              <a:buClr>
                <a:schemeClr val="tx1"/>
              </a:buClr>
            </a:pPr>
            <a:r>
              <a:rPr lang="en-US" dirty="0">
                <a:latin typeface="Poppins" panose="00000500000000000000" pitchFamily="2" charset="0"/>
                <a:cs typeface="Poppins" panose="00000500000000000000" pitchFamily="2" charset="0"/>
              </a:rPr>
              <a:t>Is your idea unique enough to stand out?</a:t>
            </a:r>
            <a:endParaRPr lang="en-US" b="1" dirty="0">
              <a:latin typeface="Poppins" panose="00000500000000000000" pitchFamily="2" charset="0"/>
              <a:cs typeface="Poppins" panose="00000500000000000000" pitchFamily="2" charset="0"/>
            </a:endParaRPr>
          </a:p>
          <a:p>
            <a:pPr marL="0" indent="0">
              <a:buClr>
                <a:schemeClr val="tx1"/>
              </a:buClr>
              <a:buNone/>
            </a:pPr>
            <a:r>
              <a:rPr lang="en-US" b="1" dirty="0">
                <a:latin typeface="Poppins" panose="00000500000000000000" pitchFamily="2" charset="0"/>
                <a:cs typeface="Poppins" panose="00000500000000000000" pitchFamily="2" charset="0"/>
              </a:rPr>
              <a:t>2.  Investment </a:t>
            </a:r>
          </a:p>
          <a:p>
            <a:pPr marL="1571624" lvl="1" indent="-914400">
              <a:buClr>
                <a:schemeClr val="tx1"/>
              </a:buClr>
            </a:pPr>
            <a:r>
              <a:rPr lang="en-US" dirty="0">
                <a:latin typeface="Poppins" panose="00000500000000000000" pitchFamily="2" charset="0"/>
                <a:cs typeface="Poppins" panose="00000500000000000000" pitchFamily="2" charset="0"/>
              </a:rPr>
              <a:t>How much money will it take to get started?</a:t>
            </a:r>
            <a:endParaRPr lang="en-US" b="1" dirty="0">
              <a:latin typeface="Poppins" panose="00000500000000000000" pitchFamily="2" charset="0"/>
              <a:cs typeface="Poppins" panose="00000500000000000000" pitchFamily="2" charset="0"/>
            </a:endParaRPr>
          </a:p>
          <a:p>
            <a:pPr marL="0" indent="0">
              <a:buClr>
                <a:schemeClr val="tx1"/>
              </a:buClr>
              <a:buNone/>
            </a:pPr>
            <a:r>
              <a:rPr lang="en-US" b="1" dirty="0">
                <a:latin typeface="Poppins" panose="00000500000000000000" pitchFamily="2" charset="0"/>
                <a:cs typeface="Poppins" panose="00000500000000000000" pitchFamily="2" charset="0"/>
              </a:rPr>
              <a:t>3.  Growth of Sales</a:t>
            </a:r>
          </a:p>
          <a:p>
            <a:pPr marL="1571624" lvl="1" indent="-914400">
              <a:buClr>
                <a:schemeClr val="tx1"/>
              </a:buClr>
            </a:pPr>
            <a:r>
              <a:rPr lang="en-US" dirty="0">
                <a:latin typeface="Poppins" panose="00000500000000000000" pitchFamily="2" charset="0"/>
                <a:cs typeface="Poppins" panose="00000500000000000000" pitchFamily="2" charset="0"/>
              </a:rPr>
              <a:t>Can sales grow steadily?</a:t>
            </a:r>
          </a:p>
        </p:txBody>
      </p:sp>
      <p:sp>
        <p:nvSpPr>
          <p:cNvPr id="4" name="Slide Number Placeholder 3">
            <a:extLst>
              <a:ext uri="{FF2B5EF4-FFF2-40B4-BE49-F238E27FC236}">
                <a16:creationId xmlns:a16="http://schemas.microsoft.com/office/drawing/2014/main" id="{FC40912B-F040-F2D7-2482-342DACEF613B}"/>
              </a:ext>
            </a:extLst>
          </p:cNvPr>
          <p:cNvSpPr>
            <a:spLocks noGrp="1"/>
          </p:cNvSpPr>
          <p:nvPr>
            <p:ph type="sldNum" sz="quarter" idx="4"/>
          </p:nvPr>
        </p:nvSpPr>
        <p:spPr/>
        <p:txBody>
          <a:bodyPr/>
          <a:lstStyle/>
          <a:p>
            <a:fld id="{5D421B75-32F1-3341-9ED0-64265A793BE3}" type="slidenum">
              <a:rPr lang="en-US" smtClean="0"/>
              <a:pPr/>
              <a:t>19</a:t>
            </a:fld>
            <a:endParaRPr lang="en-US" dirty="0"/>
          </a:p>
        </p:txBody>
      </p:sp>
    </p:spTree>
    <p:extLst>
      <p:ext uri="{BB962C8B-B14F-4D97-AF65-F5344CB8AC3E}">
        <p14:creationId xmlns:p14="http://schemas.microsoft.com/office/powerpoint/2010/main" val="353661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4647" y="2354862"/>
            <a:ext cx="17197884" cy="6955750"/>
          </a:xfrm>
        </p:spPr>
        <p:txBody>
          <a:bodyPr/>
          <a:lstStyle/>
          <a:p>
            <a:r>
              <a:rPr lang="en-US" i="1" dirty="0"/>
              <a:t>The only [wo]man who never makes a mistake is the [wo]man who never does anything.</a:t>
            </a:r>
            <a:br>
              <a:rPr lang="en-US" dirty="0"/>
            </a:br>
            <a:br>
              <a:rPr lang="en-US" sz="4400" dirty="0"/>
            </a:br>
            <a:r>
              <a:rPr lang="en-US" sz="4400" dirty="0"/>
              <a:t>-Theodore “Teddy” Roosevelt (26</a:t>
            </a:r>
            <a:r>
              <a:rPr lang="en-US" sz="4400" baseline="30000" dirty="0"/>
              <a:t>th</a:t>
            </a:r>
            <a:r>
              <a:rPr lang="en-US" sz="4400" dirty="0"/>
              <a:t> President of the U.S.)</a:t>
            </a:r>
            <a:endParaRPr lang="en-US" dirty="0"/>
          </a:p>
        </p:txBody>
      </p:sp>
      <p:sp>
        <p:nvSpPr>
          <p:cNvPr id="3" name="Slide Number Placeholder 2">
            <a:extLst>
              <a:ext uri="{FF2B5EF4-FFF2-40B4-BE49-F238E27FC236}">
                <a16:creationId xmlns:a16="http://schemas.microsoft.com/office/drawing/2014/main" id="{735CC8DD-A8AB-5670-8773-72F7DA682953}"/>
              </a:ext>
            </a:extLst>
          </p:cNvPr>
          <p:cNvSpPr>
            <a:spLocks noGrp="1"/>
          </p:cNvSpPr>
          <p:nvPr>
            <p:ph type="sldNum" sz="quarter" idx="4"/>
          </p:nvPr>
        </p:nvSpPr>
        <p:spPr/>
        <p:txBody>
          <a:bodyPr/>
          <a:lstStyle/>
          <a:p>
            <a:fld id="{5D421B75-32F1-3341-9ED0-64265A793BE3}" type="slidenum">
              <a:rPr lang="en-US" smtClean="0"/>
              <a:pPr/>
              <a:t>2</a:t>
            </a:fld>
            <a:endParaRPr lang="en-US" dirty="0"/>
          </a:p>
        </p:txBody>
      </p:sp>
    </p:spTree>
    <p:extLst>
      <p:ext uri="{BB962C8B-B14F-4D97-AF65-F5344CB8AC3E}">
        <p14:creationId xmlns:p14="http://schemas.microsoft.com/office/powerpoint/2010/main" val="7513311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1EBD5-1956-B89D-A464-36BE7BE22D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301FA2-3270-CF79-B817-573095A1464C}"/>
              </a:ext>
            </a:extLst>
          </p:cNvPr>
          <p:cNvSpPr>
            <a:spLocks noGrp="1"/>
          </p:cNvSpPr>
          <p:nvPr>
            <p:ph type="title"/>
          </p:nvPr>
        </p:nvSpPr>
        <p:spPr>
          <a:xfrm>
            <a:off x="953811" y="557982"/>
            <a:ext cx="22486758" cy="2646878"/>
          </a:xfrm>
        </p:spPr>
        <p:txBody>
          <a:bodyPr/>
          <a:lstStyle/>
          <a:p>
            <a:r>
              <a:rPr lang="en-US" sz="8000" dirty="0">
                <a:latin typeface="Poppins" panose="00000500000000000000" pitchFamily="2" charset="0"/>
                <a:cs typeface="Poppins" panose="00000500000000000000" pitchFamily="2" charset="0"/>
              </a:rPr>
              <a:t>Critical Factors for New-Venture Success </a:t>
            </a:r>
            <a:br>
              <a:rPr lang="en-US" sz="8000" dirty="0">
                <a:latin typeface="Poppins" panose="00000500000000000000" pitchFamily="2" charset="0"/>
                <a:cs typeface="Poppins" panose="00000500000000000000" pitchFamily="2" charset="0"/>
              </a:rPr>
            </a:br>
            <a:r>
              <a:rPr lang="en-US" sz="8000" dirty="0">
                <a:latin typeface="Poppins" panose="00000500000000000000" pitchFamily="2" charset="0"/>
                <a:cs typeface="Poppins" panose="00000500000000000000" pitchFamily="2" charset="0"/>
              </a:rPr>
              <a:t>(2 of 2)</a:t>
            </a:r>
          </a:p>
        </p:txBody>
      </p:sp>
      <p:sp>
        <p:nvSpPr>
          <p:cNvPr id="3" name="Text Placeholder 2">
            <a:extLst>
              <a:ext uri="{FF2B5EF4-FFF2-40B4-BE49-F238E27FC236}">
                <a16:creationId xmlns:a16="http://schemas.microsoft.com/office/drawing/2014/main" id="{9488942C-2543-675F-6D3F-D567F9F24AD1}"/>
              </a:ext>
            </a:extLst>
          </p:cNvPr>
          <p:cNvSpPr>
            <a:spLocks noGrp="1"/>
          </p:cNvSpPr>
          <p:nvPr>
            <p:ph idx="1"/>
          </p:nvPr>
        </p:nvSpPr>
        <p:spPr>
          <a:xfrm>
            <a:off x="946606" y="4166715"/>
            <a:ext cx="22486758" cy="6093976"/>
          </a:xfrm>
        </p:spPr>
        <p:txBody>
          <a:bodyPr/>
          <a:lstStyle/>
          <a:p>
            <a:pPr marL="0" indent="0">
              <a:buClr>
                <a:schemeClr val="tx1"/>
              </a:buClr>
              <a:buNone/>
            </a:pPr>
            <a:r>
              <a:rPr lang="en-US" b="1" dirty="0">
                <a:latin typeface="Poppins" panose="00000500000000000000" pitchFamily="2" charset="0"/>
                <a:cs typeface="Poppins" panose="00000500000000000000" pitchFamily="2" charset="0"/>
              </a:rPr>
              <a:t>4.  Product Availability</a:t>
            </a:r>
          </a:p>
          <a:p>
            <a:pPr lvl="1">
              <a:buClr>
                <a:schemeClr val="tx1"/>
              </a:buClr>
            </a:pPr>
            <a:r>
              <a:rPr lang="en-US" dirty="0">
                <a:latin typeface="Poppins" panose="00000500000000000000" pitchFamily="2" charset="0"/>
                <a:cs typeface="Poppins" panose="00000500000000000000" pitchFamily="2" charset="0"/>
              </a:rPr>
              <a:t>Do you actually have something to sell when you launch?</a:t>
            </a:r>
          </a:p>
          <a:p>
            <a:pPr lvl="1">
              <a:buClr>
                <a:schemeClr val="tx1"/>
              </a:buClr>
            </a:pPr>
            <a:r>
              <a:rPr lang="en-US" dirty="0">
                <a:latin typeface="Poppins" panose="00000500000000000000" pitchFamily="2" charset="0"/>
                <a:cs typeface="Poppins" panose="00000500000000000000" pitchFamily="2" charset="0"/>
              </a:rPr>
              <a:t>Problems can occur because the product or service is still in development and needs further modification or testing. For example, “bugs” in a software firm.</a:t>
            </a:r>
          </a:p>
          <a:p>
            <a:pPr marL="0" indent="0">
              <a:buClr>
                <a:schemeClr val="tx1"/>
              </a:buClr>
              <a:buNone/>
            </a:pPr>
            <a:r>
              <a:rPr lang="en-US" b="1" dirty="0"/>
              <a:t>5.  </a:t>
            </a:r>
            <a:r>
              <a:rPr lang="en-US" b="1" dirty="0">
                <a:latin typeface="Poppins" panose="00000500000000000000" pitchFamily="2" charset="0"/>
                <a:cs typeface="Poppins" panose="00000500000000000000" pitchFamily="2" charset="0"/>
              </a:rPr>
              <a:t>Customer Availability</a:t>
            </a:r>
          </a:p>
          <a:p>
            <a:pPr lvl="1">
              <a:buClr>
                <a:schemeClr val="tx1"/>
              </a:buClr>
            </a:pPr>
            <a:r>
              <a:rPr lang="en-US" dirty="0">
                <a:latin typeface="Poppins" panose="00000500000000000000" pitchFamily="2" charset="0"/>
                <a:cs typeface="Poppins" panose="00000500000000000000" pitchFamily="2" charset="0"/>
              </a:rPr>
              <a:t>Do you know who your customers are and their buying habits?</a:t>
            </a:r>
          </a:p>
        </p:txBody>
      </p:sp>
      <p:sp>
        <p:nvSpPr>
          <p:cNvPr id="4" name="Slide Number Placeholder 3">
            <a:extLst>
              <a:ext uri="{FF2B5EF4-FFF2-40B4-BE49-F238E27FC236}">
                <a16:creationId xmlns:a16="http://schemas.microsoft.com/office/drawing/2014/main" id="{6EB40DC3-9A92-4BBC-173D-B3337E0C6397}"/>
              </a:ext>
            </a:extLst>
          </p:cNvPr>
          <p:cNvSpPr>
            <a:spLocks noGrp="1"/>
          </p:cNvSpPr>
          <p:nvPr>
            <p:ph type="sldNum" sz="quarter" idx="4"/>
          </p:nvPr>
        </p:nvSpPr>
        <p:spPr/>
        <p:txBody>
          <a:bodyPr/>
          <a:lstStyle/>
          <a:p>
            <a:fld id="{5D421B75-32F1-3341-9ED0-64265A793BE3}" type="slidenum">
              <a:rPr lang="en-US" smtClean="0"/>
              <a:pPr/>
              <a:t>20</a:t>
            </a:fld>
            <a:endParaRPr lang="en-US" dirty="0"/>
          </a:p>
        </p:txBody>
      </p:sp>
    </p:spTree>
    <p:extLst>
      <p:ext uri="{BB962C8B-B14F-4D97-AF65-F5344CB8AC3E}">
        <p14:creationId xmlns:p14="http://schemas.microsoft.com/office/powerpoint/2010/main" val="2992030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1C51A-CDAC-5391-A1B4-6E7FCBEF5A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80FAAC-CA60-4AD3-D168-8AF55A4A2FB3}"/>
              </a:ext>
            </a:extLst>
          </p:cNvPr>
          <p:cNvSpPr>
            <a:spLocks noGrp="1"/>
          </p:cNvSpPr>
          <p:nvPr>
            <p:ph type="title"/>
          </p:nvPr>
        </p:nvSpPr>
        <p:spPr>
          <a:xfrm>
            <a:off x="953811" y="1173535"/>
            <a:ext cx="22486758" cy="1415772"/>
          </a:xfrm>
        </p:spPr>
        <p:txBody>
          <a:bodyPr/>
          <a:lstStyle/>
          <a:p>
            <a:r>
              <a:rPr lang="en-US" sz="8000" dirty="0">
                <a:latin typeface="Poppins" panose="00000500000000000000" pitchFamily="2" charset="0"/>
                <a:cs typeface="Poppins" panose="00000500000000000000" pitchFamily="2" charset="0"/>
              </a:rPr>
              <a:t>Phases in New-Venture Start-Ups</a:t>
            </a:r>
          </a:p>
        </p:txBody>
      </p:sp>
      <p:graphicFrame>
        <p:nvGraphicFramePr>
          <p:cNvPr id="4" name="Content Placeholder 3">
            <a:extLst>
              <a:ext uri="{FF2B5EF4-FFF2-40B4-BE49-F238E27FC236}">
                <a16:creationId xmlns:a16="http://schemas.microsoft.com/office/drawing/2014/main" id="{D8144054-C451-C135-9C6C-5FE2F21E88DF}"/>
              </a:ext>
            </a:extLst>
          </p:cNvPr>
          <p:cNvGraphicFramePr>
            <a:graphicFrameLocks noGrp="1"/>
          </p:cNvGraphicFramePr>
          <p:nvPr>
            <p:ph idx="1"/>
            <p:extLst>
              <p:ext uri="{D42A27DB-BD31-4B8C-83A1-F6EECF244321}">
                <p14:modId xmlns:p14="http://schemas.microsoft.com/office/powerpoint/2010/main" val="2801677246"/>
              </p:ext>
            </p:extLst>
          </p:nvPr>
        </p:nvGraphicFramePr>
        <p:xfrm>
          <a:off x="954088" y="2920181"/>
          <a:ext cx="22486937" cy="96222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D0B6F42C-810A-0375-C48C-5D59D0D29372}"/>
              </a:ext>
            </a:extLst>
          </p:cNvPr>
          <p:cNvSpPr/>
          <p:nvPr/>
        </p:nvSpPr>
        <p:spPr>
          <a:xfrm>
            <a:off x="707923" y="2920181"/>
            <a:ext cx="15456309" cy="9622284"/>
          </a:xfrm>
          <a:prstGeom prst="rect">
            <a:avLst/>
          </a:prstGeom>
          <a:noFill/>
          <a:ln w="76200">
            <a:solidFill>
              <a:schemeClr val="tx2"/>
            </a:solidFill>
          </a:ln>
          <a:effectLst>
            <a:glow rad="228600">
              <a:schemeClr val="accent1">
                <a:satMod val="175000"/>
                <a:alpha val="40000"/>
              </a:schemeClr>
            </a:glo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9CFC6657-99FE-E9B9-FAA8-BD27413201CA}"/>
              </a:ext>
            </a:extLst>
          </p:cNvPr>
          <p:cNvSpPr>
            <a:spLocks noGrp="1"/>
          </p:cNvSpPr>
          <p:nvPr>
            <p:ph type="sldNum" sz="quarter" idx="4"/>
          </p:nvPr>
        </p:nvSpPr>
        <p:spPr/>
        <p:txBody>
          <a:bodyPr/>
          <a:lstStyle/>
          <a:p>
            <a:fld id="{5D421B75-32F1-3341-9ED0-64265A793BE3}" type="slidenum">
              <a:rPr lang="en-US" smtClean="0"/>
              <a:pPr/>
              <a:t>21</a:t>
            </a:fld>
            <a:endParaRPr lang="en-US" dirty="0"/>
          </a:p>
        </p:txBody>
      </p:sp>
    </p:spTree>
    <p:extLst>
      <p:ext uri="{BB962C8B-B14F-4D97-AF65-F5344CB8AC3E}">
        <p14:creationId xmlns:p14="http://schemas.microsoft.com/office/powerpoint/2010/main" val="1234136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82698" y="1715201"/>
            <a:ext cx="8581832" cy="2893100"/>
          </a:xfrm>
        </p:spPr>
        <p:txBody>
          <a:bodyPr anchor="t">
            <a:normAutofit/>
          </a:bodyPr>
          <a:lstStyle/>
          <a:p>
            <a:pPr>
              <a:lnSpc>
                <a:spcPct val="90000"/>
              </a:lnSpc>
            </a:pPr>
            <a:r>
              <a:rPr lang="en-US" sz="5500"/>
              <a:t>Developing an Effective Entrepreneurial Team</a:t>
            </a:r>
          </a:p>
        </p:txBody>
      </p:sp>
      <p:sp>
        <p:nvSpPr>
          <p:cNvPr id="3" name="Text Placeholder 2"/>
          <p:cNvSpPr>
            <a:spLocks noGrp="1"/>
          </p:cNvSpPr>
          <p:nvPr>
            <p:ph idx="14"/>
          </p:nvPr>
        </p:nvSpPr>
        <p:spPr>
          <a:xfrm>
            <a:off x="12582701" y="4306529"/>
            <a:ext cx="8582025" cy="7344698"/>
          </a:xfrm>
        </p:spPr>
        <p:txBody>
          <a:bodyPr>
            <a:normAutofit/>
          </a:bodyPr>
          <a:lstStyle/>
          <a:p>
            <a:pPr marL="0" indent="0">
              <a:buNone/>
            </a:pPr>
            <a:r>
              <a:rPr lang="en-US" sz="3600" b="1" dirty="0"/>
              <a:t>Entrepreneurial teams </a:t>
            </a:r>
            <a:r>
              <a:rPr lang="en-US" sz="3600" dirty="0"/>
              <a:t>are central to successful introduction of new venture.</a:t>
            </a:r>
          </a:p>
          <a:p>
            <a:pPr marL="0" indent="0">
              <a:buNone/>
            </a:pPr>
            <a:r>
              <a:rPr lang="en-US" sz="3600" dirty="0"/>
              <a:t>Collaboration among team members is critical.</a:t>
            </a:r>
          </a:p>
          <a:p>
            <a:pPr marL="0" indent="0">
              <a:buNone/>
            </a:pPr>
            <a:r>
              <a:rPr lang="en-US" sz="3600" dirty="0"/>
              <a:t>Team should be considered as a dynamic entity that is continually reevaluated.</a:t>
            </a:r>
          </a:p>
        </p:txBody>
      </p:sp>
      <p:pic>
        <p:nvPicPr>
          <p:cNvPr id="5" name="Picture 4" descr="Hands-on top of each other">
            <a:extLst>
              <a:ext uri="{FF2B5EF4-FFF2-40B4-BE49-F238E27FC236}">
                <a16:creationId xmlns:a16="http://schemas.microsoft.com/office/drawing/2014/main" id="{A8AB8072-973F-E378-B8ED-9B677062AC27}"/>
              </a:ext>
            </a:extLst>
          </p:cNvPr>
          <p:cNvPicPr>
            <a:picLocks noChangeAspect="1"/>
          </p:cNvPicPr>
          <p:nvPr/>
        </p:nvPicPr>
        <p:blipFill>
          <a:blip r:embed="rId3"/>
          <a:srcRect l="52808" r="10107"/>
          <a:stretch>
            <a:fillRect/>
          </a:stretch>
        </p:blipFill>
        <p:spPr>
          <a:xfrm>
            <a:off x="20" y="10"/>
            <a:ext cx="11626479" cy="13715990"/>
          </a:xfrm>
          <a:prstGeom prst="rect">
            <a:avLst/>
          </a:prstGeom>
          <a:noFill/>
        </p:spPr>
      </p:pic>
      <p:sp>
        <p:nvSpPr>
          <p:cNvPr id="4" name="Slide Number Placeholder 3">
            <a:extLst>
              <a:ext uri="{FF2B5EF4-FFF2-40B4-BE49-F238E27FC236}">
                <a16:creationId xmlns:a16="http://schemas.microsoft.com/office/drawing/2014/main" id="{2770F4FF-17EA-C825-CE32-6B7E913B8FC3}"/>
              </a:ext>
            </a:extLst>
          </p:cNvPr>
          <p:cNvSpPr>
            <a:spLocks noGrp="1"/>
          </p:cNvSpPr>
          <p:nvPr>
            <p:ph type="sldNum" sz="quarter" idx="4"/>
          </p:nvPr>
        </p:nvSpPr>
        <p:spPr/>
        <p:txBody>
          <a:bodyPr/>
          <a:lstStyle/>
          <a:p>
            <a:fld id="{5D421B75-32F1-3341-9ED0-64265A793BE3}" type="slidenum">
              <a:rPr lang="en-US" smtClean="0"/>
              <a:pPr/>
              <a:t>22</a:t>
            </a:fld>
            <a:endParaRPr lang="en-US" dirty="0"/>
          </a:p>
        </p:txBody>
      </p:sp>
    </p:spTree>
    <p:extLst>
      <p:ext uri="{BB962C8B-B14F-4D97-AF65-F5344CB8AC3E}">
        <p14:creationId xmlns:p14="http://schemas.microsoft.com/office/powerpoint/2010/main" val="132406306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Ben &amp; Jerry's Just Brought Back Its Greatest Flavor of All Time, According  to Fans">
            <a:extLst>
              <a:ext uri="{FF2B5EF4-FFF2-40B4-BE49-F238E27FC236}">
                <a16:creationId xmlns:a16="http://schemas.microsoft.com/office/drawing/2014/main" id="{8F070F84-973D-BEEC-3F9D-C8DABAB4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803" y="703775"/>
            <a:ext cx="7714020" cy="578551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0818C942-C85F-C3C0-B8C7-1ABBD9C93B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2308" y="703775"/>
            <a:ext cx="5802621" cy="580262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Five Guys Logo and symbol, meaning, history, PNG, brand">
            <a:extLst>
              <a:ext uri="{FF2B5EF4-FFF2-40B4-BE49-F238E27FC236}">
                <a16:creationId xmlns:a16="http://schemas.microsoft.com/office/drawing/2014/main" id="{EDD324D3-8F1C-F29D-0895-3ABDAF0194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013857" y="1167481"/>
            <a:ext cx="9491405" cy="5338915"/>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Dave's Killer Bread">
            <a:extLst>
              <a:ext uri="{FF2B5EF4-FFF2-40B4-BE49-F238E27FC236}">
                <a16:creationId xmlns:a16="http://schemas.microsoft.com/office/drawing/2014/main" id="{67BFD72E-EE37-457B-00EE-08111D3BB9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375256" y="6041842"/>
            <a:ext cx="7167153" cy="7257876"/>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Pizza Hut Logo PNG Transparent &amp; SVG Vector - Freebie Supply">
            <a:extLst>
              <a:ext uri="{FF2B5EF4-FFF2-40B4-BE49-F238E27FC236}">
                <a16:creationId xmlns:a16="http://schemas.microsoft.com/office/drawing/2014/main" id="{0A902438-9A7A-DFFF-84DA-DAF212D9CF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44766" y="7209605"/>
            <a:ext cx="6090113" cy="609011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6D105257-68EC-33D5-ED6E-87C200DFBDEF}"/>
              </a:ext>
            </a:extLst>
          </p:cNvPr>
          <p:cNvSpPr>
            <a:spLocks noGrp="1"/>
          </p:cNvSpPr>
          <p:nvPr>
            <p:ph type="sldNum" sz="quarter" idx="4"/>
          </p:nvPr>
        </p:nvSpPr>
        <p:spPr/>
        <p:txBody>
          <a:bodyPr/>
          <a:lstStyle/>
          <a:p>
            <a:fld id="{5D421B75-32F1-3341-9ED0-64265A793BE3}" type="slidenum">
              <a:rPr lang="en-US" smtClean="0"/>
              <a:pPr/>
              <a:t>23</a:t>
            </a:fld>
            <a:endParaRPr lang="en-US" dirty="0"/>
          </a:p>
        </p:txBody>
      </p:sp>
    </p:spTree>
    <p:extLst>
      <p:ext uri="{BB962C8B-B14F-4D97-AF65-F5344CB8AC3E}">
        <p14:creationId xmlns:p14="http://schemas.microsoft.com/office/powerpoint/2010/main" val="42553439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8000" dirty="0">
                <a:latin typeface="Poppins" panose="00000500000000000000" pitchFamily="2" charset="0"/>
                <a:cs typeface="Poppins" panose="00000500000000000000" pitchFamily="2" charset="0"/>
              </a:rPr>
              <a:t>Why New Ventures Fail</a:t>
            </a:r>
          </a:p>
        </p:txBody>
      </p:sp>
      <p:sp>
        <p:nvSpPr>
          <p:cNvPr id="3" name="Text Placeholder 2"/>
          <p:cNvSpPr>
            <a:spLocks noGrp="1"/>
          </p:cNvSpPr>
          <p:nvPr>
            <p:ph idx="1"/>
          </p:nvPr>
        </p:nvSpPr>
        <p:spPr>
          <a:xfrm>
            <a:off x="946606" y="4571441"/>
            <a:ext cx="9370060" cy="7017306"/>
          </a:xfrm>
        </p:spPr>
        <p:txBody>
          <a:bodyPr/>
          <a:lstStyle/>
          <a:p>
            <a:pPr marL="0" indent="0">
              <a:spcBef>
                <a:spcPts val="0"/>
              </a:spcBef>
              <a:spcAft>
                <a:spcPts val="0"/>
              </a:spcAft>
              <a:buNone/>
            </a:pPr>
            <a:r>
              <a:rPr lang="en-US" sz="4800" b="1" dirty="0">
                <a:latin typeface="Poppins" panose="00000500000000000000" pitchFamily="2" charset="0"/>
                <a:cs typeface="Poppins" panose="00000500000000000000" pitchFamily="2" charset="0"/>
              </a:rPr>
              <a:t>Product/Market Problems</a:t>
            </a:r>
          </a:p>
          <a:p>
            <a:pPr marL="685800" lvl="1" indent="-685800">
              <a:buClr>
                <a:schemeClr val="tx1"/>
              </a:buClr>
            </a:pPr>
            <a:r>
              <a:rPr lang="en-US" dirty="0">
                <a:latin typeface="Poppins" panose="00000500000000000000" pitchFamily="2" charset="0"/>
                <a:cs typeface="Poppins" panose="00000500000000000000" pitchFamily="2" charset="0"/>
              </a:rPr>
              <a:t>Poor timing</a:t>
            </a:r>
          </a:p>
          <a:p>
            <a:pPr marL="685800" lvl="1" indent="-685800">
              <a:buClr>
                <a:schemeClr val="tx1"/>
              </a:buClr>
            </a:pPr>
            <a:r>
              <a:rPr lang="en-US" dirty="0">
                <a:latin typeface="Poppins" panose="00000500000000000000" pitchFamily="2" charset="0"/>
                <a:cs typeface="Poppins" panose="00000500000000000000" pitchFamily="2" charset="0"/>
              </a:rPr>
              <a:t>Product design problems</a:t>
            </a:r>
          </a:p>
          <a:p>
            <a:pPr marL="685800" lvl="1" indent="-685800">
              <a:buClr>
                <a:schemeClr val="tx1"/>
              </a:buClr>
            </a:pPr>
            <a:r>
              <a:rPr lang="en-US" dirty="0">
                <a:latin typeface="Poppins" panose="00000500000000000000" pitchFamily="2" charset="0"/>
                <a:cs typeface="Poppins" panose="00000500000000000000" pitchFamily="2" charset="0"/>
              </a:rPr>
              <a:t>Inappropriate distribution strategy</a:t>
            </a:r>
          </a:p>
          <a:p>
            <a:pPr marL="685800" lvl="1" indent="-685800">
              <a:buClr>
                <a:schemeClr val="tx1"/>
              </a:buClr>
            </a:pPr>
            <a:r>
              <a:rPr lang="en-US" dirty="0">
                <a:latin typeface="Poppins" panose="00000500000000000000" pitchFamily="2" charset="0"/>
                <a:cs typeface="Poppins" panose="00000500000000000000" pitchFamily="2" charset="0"/>
              </a:rPr>
              <a:t>Unclear business definition</a:t>
            </a:r>
          </a:p>
          <a:p>
            <a:pPr marL="685800" lvl="1" indent="-685800">
              <a:buClr>
                <a:schemeClr val="tx1"/>
              </a:buClr>
            </a:pPr>
            <a:r>
              <a:rPr lang="en-US" dirty="0">
                <a:latin typeface="Poppins" panose="00000500000000000000" pitchFamily="2" charset="0"/>
                <a:cs typeface="Poppins" panose="00000500000000000000" pitchFamily="2" charset="0"/>
              </a:rPr>
              <a:t>Overreliance on one customer</a:t>
            </a:r>
          </a:p>
        </p:txBody>
      </p:sp>
      <p:sp>
        <p:nvSpPr>
          <p:cNvPr id="7" name="Content Placeholder 6">
            <a:extLst>
              <a:ext uri="{FF2B5EF4-FFF2-40B4-BE49-F238E27FC236}">
                <a16:creationId xmlns:a16="http://schemas.microsoft.com/office/drawing/2014/main" id="{0E8533EC-4A50-44EA-6059-E63B3FEF21AA}"/>
              </a:ext>
            </a:extLst>
          </p:cNvPr>
          <p:cNvSpPr txBox="1">
            <a:spLocks noGrp="1"/>
          </p:cNvSpPr>
          <p:nvPr>
            <p:ph sz="half" idx="4294967295"/>
          </p:nvPr>
        </p:nvSpPr>
        <p:spPr>
          <a:xfrm>
            <a:off x="11847528" y="4571441"/>
            <a:ext cx="11585836" cy="7226594"/>
          </a:xfrm>
          <a:prstGeom prst="rect">
            <a:avLst/>
          </a:prstGeom>
          <a:noFill/>
        </p:spPr>
        <p:txBody>
          <a:bodyPr wrap="square" rtlCol="0">
            <a:spAutoFit/>
          </a:bodyPr>
          <a:lstStyle/>
          <a:p>
            <a:pPr marL="0" indent="0">
              <a:spcBef>
                <a:spcPts val="0"/>
              </a:spcBef>
              <a:spcAft>
                <a:spcPts val="0"/>
              </a:spcAft>
              <a:buNone/>
            </a:pPr>
            <a:r>
              <a:rPr lang="en-US" sz="4800" b="1" dirty="0">
                <a:latin typeface="Poppins" panose="00000500000000000000" pitchFamily="2" charset="0"/>
                <a:cs typeface="Poppins" panose="00000500000000000000" pitchFamily="2" charset="0"/>
              </a:rPr>
              <a:t>Financial Difficulties</a:t>
            </a:r>
          </a:p>
          <a:p>
            <a:pPr marL="685800" lvl="1" indent="-685800">
              <a:spcAft>
                <a:spcPts val="0"/>
              </a:spcAft>
              <a:buClr>
                <a:schemeClr val="tx1"/>
              </a:buClr>
            </a:pPr>
            <a:r>
              <a:rPr lang="en-US" sz="4800" dirty="0">
                <a:latin typeface="Poppins" panose="00000500000000000000" pitchFamily="2" charset="0"/>
                <a:cs typeface="Poppins" panose="00000500000000000000" pitchFamily="2" charset="0"/>
              </a:rPr>
              <a:t>Initial undercapitalization</a:t>
            </a:r>
          </a:p>
          <a:p>
            <a:pPr marL="685800" lvl="1" indent="-685800">
              <a:spcAft>
                <a:spcPts val="0"/>
              </a:spcAft>
              <a:buClr>
                <a:schemeClr val="tx1"/>
              </a:buClr>
            </a:pPr>
            <a:r>
              <a:rPr lang="en-US" sz="4800" dirty="0">
                <a:latin typeface="Poppins" panose="00000500000000000000" pitchFamily="2" charset="0"/>
                <a:cs typeface="Poppins" panose="00000500000000000000" pitchFamily="2" charset="0"/>
              </a:rPr>
              <a:t>Assuming debt too early</a:t>
            </a:r>
          </a:p>
          <a:p>
            <a:pPr marL="685800" lvl="1" indent="-685800">
              <a:spcAft>
                <a:spcPts val="0"/>
              </a:spcAft>
              <a:buClr>
                <a:schemeClr val="tx1"/>
              </a:buClr>
            </a:pPr>
            <a:r>
              <a:rPr lang="en-US" sz="4800" dirty="0">
                <a:latin typeface="Poppins" panose="00000500000000000000" pitchFamily="2" charset="0"/>
                <a:cs typeface="Poppins" panose="00000500000000000000" pitchFamily="2" charset="0"/>
              </a:rPr>
              <a:t>Venture capital relationship problems</a:t>
            </a:r>
          </a:p>
          <a:p>
            <a:pPr marL="0" indent="0">
              <a:spcBef>
                <a:spcPts val="0"/>
              </a:spcBef>
              <a:spcAft>
                <a:spcPts val="0"/>
              </a:spcAft>
              <a:buNone/>
            </a:pPr>
            <a:r>
              <a:rPr lang="en-US" sz="4800" b="1" dirty="0">
                <a:latin typeface="Poppins" panose="00000500000000000000" pitchFamily="2" charset="0"/>
                <a:cs typeface="Poppins" panose="00000500000000000000" pitchFamily="2" charset="0"/>
              </a:rPr>
              <a:t>Managerial Problems</a:t>
            </a:r>
          </a:p>
          <a:p>
            <a:pPr marL="685800" lvl="1" indent="-685800">
              <a:spcAft>
                <a:spcPts val="0"/>
              </a:spcAft>
              <a:buClr>
                <a:schemeClr val="tx1"/>
              </a:buClr>
            </a:pPr>
            <a:r>
              <a:rPr lang="en-US" sz="4800" dirty="0">
                <a:latin typeface="Poppins" panose="00000500000000000000" pitchFamily="2" charset="0"/>
                <a:cs typeface="Poppins" panose="00000500000000000000" pitchFamily="2" charset="0"/>
              </a:rPr>
              <a:t>Concept of a team approach</a:t>
            </a:r>
          </a:p>
          <a:p>
            <a:pPr marL="685800" lvl="1" indent="-685800">
              <a:spcAft>
                <a:spcPts val="0"/>
              </a:spcAft>
              <a:buClr>
                <a:schemeClr val="tx1"/>
              </a:buClr>
            </a:pPr>
            <a:r>
              <a:rPr lang="en-US" sz="4800" dirty="0">
                <a:latin typeface="Poppins" panose="00000500000000000000" pitchFamily="2" charset="0"/>
                <a:cs typeface="Poppins" panose="00000500000000000000" pitchFamily="2" charset="0"/>
              </a:rPr>
              <a:t>Human resource problems</a:t>
            </a:r>
          </a:p>
        </p:txBody>
      </p:sp>
      <p:sp>
        <p:nvSpPr>
          <p:cNvPr id="5" name="TextBox 4">
            <a:extLst>
              <a:ext uri="{FF2B5EF4-FFF2-40B4-BE49-F238E27FC236}">
                <a16:creationId xmlns:a16="http://schemas.microsoft.com/office/drawing/2014/main" id="{F2970E7D-5319-30B8-DF91-30B9F7624AA8}"/>
              </a:ext>
            </a:extLst>
          </p:cNvPr>
          <p:cNvSpPr txBox="1"/>
          <p:nvPr/>
        </p:nvSpPr>
        <p:spPr>
          <a:xfrm>
            <a:off x="953811" y="3010987"/>
            <a:ext cx="22479553" cy="132343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0" indent="0">
              <a:spcBef>
                <a:spcPts val="1248"/>
              </a:spcBef>
              <a:spcAft>
                <a:spcPts val="1200"/>
              </a:spcAft>
              <a:buNone/>
              <a:tabLst>
                <a:tab pos="914400" algn="l"/>
              </a:tabLst>
            </a:pPr>
            <a:r>
              <a:rPr lang="en-US" sz="4000" dirty="0">
                <a:latin typeface="Poppins" panose="00000500000000000000" pitchFamily="2" charset="0"/>
                <a:cs typeface="Poppins" panose="00000500000000000000" pitchFamily="2" charset="0"/>
              </a:rPr>
              <a:t>One research study examined 250 high-tech firms and found </a:t>
            </a:r>
            <a:r>
              <a:rPr lang="en-US" sz="4000" i="1" dirty="0">
                <a:latin typeface="Poppins" panose="00000500000000000000" pitchFamily="2" charset="0"/>
                <a:cs typeface="Poppins" panose="00000500000000000000" pitchFamily="2" charset="0"/>
              </a:rPr>
              <a:t>three major categories</a:t>
            </a:r>
            <a:r>
              <a:rPr lang="en-US" sz="4000" dirty="0">
                <a:latin typeface="Poppins" panose="00000500000000000000" pitchFamily="2" charset="0"/>
                <a:cs typeface="Poppins" panose="00000500000000000000" pitchFamily="2" charset="0"/>
              </a:rPr>
              <a:t> of causes for failure:</a:t>
            </a:r>
          </a:p>
        </p:txBody>
      </p:sp>
      <p:sp>
        <p:nvSpPr>
          <p:cNvPr id="4" name="Slide Number Placeholder 3">
            <a:extLst>
              <a:ext uri="{FF2B5EF4-FFF2-40B4-BE49-F238E27FC236}">
                <a16:creationId xmlns:a16="http://schemas.microsoft.com/office/drawing/2014/main" id="{7EAD7172-0A0D-E372-23D2-40FFF6BC498A}"/>
              </a:ext>
            </a:extLst>
          </p:cNvPr>
          <p:cNvSpPr>
            <a:spLocks noGrp="1"/>
          </p:cNvSpPr>
          <p:nvPr>
            <p:ph type="sldNum" sz="quarter" idx="4"/>
          </p:nvPr>
        </p:nvSpPr>
        <p:spPr/>
        <p:txBody>
          <a:bodyPr/>
          <a:lstStyle/>
          <a:p>
            <a:fld id="{5D421B75-32F1-3341-9ED0-64265A793BE3}" type="slidenum">
              <a:rPr lang="en-US" smtClean="0"/>
              <a:pPr/>
              <a:t>24</a:t>
            </a:fld>
            <a:endParaRPr lang="en-US" dirty="0"/>
          </a:p>
        </p:txBody>
      </p:sp>
    </p:spTree>
    <p:extLst>
      <p:ext uri="{BB962C8B-B14F-4D97-AF65-F5344CB8AC3E}">
        <p14:creationId xmlns:p14="http://schemas.microsoft.com/office/powerpoint/2010/main" val="2075870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5" end="5"/>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9526C9F-AB9C-86C1-3622-D7339B6303F0}"/>
              </a:ext>
            </a:extLst>
          </p:cNvPr>
          <p:cNvSpPr>
            <a:spLocks noGrp="1"/>
          </p:cNvSpPr>
          <p:nvPr>
            <p:ph type="title"/>
          </p:nvPr>
        </p:nvSpPr>
        <p:spPr>
          <a:xfrm>
            <a:off x="12582698" y="1715201"/>
            <a:ext cx="8581832" cy="1538883"/>
          </a:xfrm>
        </p:spPr>
        <p:txBody>
          <a:bodyPr/>
          <a:lstStyle/>
          <a:p>
            <a:r>
              <a:rPr lang="en-US" dirty="0" err="1"/>
              <a:t>Juicero</a:t>
            </a:r>
            <a:endParaRPr lang="en-US" dirty="0"/>
          </a:p>
        </p:txBody>
      </p:sp>
      <p:sp>
        <p:nvSpPr>
          <p:cNvPr id="12" name="Content Placeholder 2">
            <a:extLst>
              <a:ext uri="{FF2B5EF4-FFF2-40B4-BE49-F238E27FC236}">
                <a16:creationId xmlns:a16="http://schemas.microsoft.com/office/drawing/2014/main" id="{6687BFE2-747E-C3C4-B1E2-609429A077E9}"/>
              </a:ext>
            </a:extLst>
          </p:cNvPr>
          <p:cNvSpPr>
            <a:spLocks noGrp="1"/>
          </p:cNvSpPr>
          <p:nvPr>
            <p:ph idx="14"/>
          </p:nvPr>
        </p:nvSpPr>
        <p:spPr>
          <a:xfrm>
            <a:off x="12193588" y="3283581"/>
            <a:ext cx="9663520" cy="9879628"/>
          </a:xfrm>
        </p:spPr>
        <p:txBody>
          <a:bodyPr/>
          <a:lstStyle/>
          <a:p>
            <a:pPr marL="0" indent="0">
              <a:lnSpc>
                <a:spcPct val="100000"/>
              </a:lnSpc>
              <a:spcBef>
                <a:spcPts val="600"/>
              </a:spcBef>
              <a:spcAft>
                <a:spcPts val="600"/>
              </a:spcAft>
              <a:buNone/>
            </a:pPr>
            <a:r>
              <a:rPr lang="en-US" sz="3200" dirty="0"/>
              <a:t>A $700 internet-connected juicer designed to press proprietary juice packs.</a:t>
            </a:r>
          </a:p>
          <a:p>
            <a:pPr marL="0" indent="0">
              <a:lnSpc>
                <a:spcPct val="100000"/>
              </a:lnSpc>
              <a:spcBef>
                <a:spcPts val="600"/>
              </a:spcBef>
              <a:spcAft>
                <a:spcPts val="600"/>
              </a:spcAft>
              <a:buNone/>
            </a:pPr>
            <a:r>
              <a:rPr lang="en-US" sz="3200" b="1" dirty="0"/>
              <a:t>The problem:</a:t>
            </a:r>
            <a:r>
              <a:rPr lang="en-US" sz="3200" dirty="0"/>
              <a:t> Customers discovered they could squeeze the juice packs by hand—no machine required. The design created no real value for the consumer.</a:t>
            </a:r>
          </a:p>
          <a:p>
            <a:pPr marL="0" indent="0">
              <a:lnSpc>
                <a:spcPct val="100000"/>
              </a:lnSpc>
              <a:spcBef>
                <a:spcPts val="600"/>
              </a:spcBef>
              <a:spcAft>
                <a:spcPts val="600"/>
              </a:spcAft>
              <a:buNone/>
            </a:pPr>
            <a:r>
              <a:rPr lang="en-US" sz="3200" b="1" dirty="0"/>
              <a:t>Why it failed:</a:t>
            </a:r>
          </a:p>
          <a:p>
            <a:pPr marL="471488" indent="-471488">
              <a:lnSpc>
                <a:spcPct val="100000"/>
              </a:lnSpc>
              <a:spcBef>
                <a:spcPts val="600"/>
              </a:spcBef>
              <a:spcAft>
                <a:spcPts val="600"/>
              </a:spcAft>
            </a:pPr>
            <a:r>
              <a:rPr lang="en-US" sz="3200" dirty="0"/>
              <a:t>Over-engineered product that solved a non-problem.</a:t>
            </a:r>
          </a:p>
          <a:p>
            <a:pPr marL="471488" indent="-471488">
              <a:lnSpc>
                <a:spcPct val="100000"/>
              </a:lnSpc>
              <a:spcBef>
                <a:spcPts val="600"/>
              </a:spcBef>
              <a:spcAft>
                <a:spcPts val="600"/>
              </a:spcAft>
            </a:pPr>
            <a:r>
              <a:rPr lang="en-US" sz="3200" dirty="0"/>
              <a:t>High cost relative to alternatives (blenders, pre-bottled juice).</a:t>
            </a:r>
          </a:p>
          <a:p>
            <a:pPr marL="471488" indent="-471488">
              <a:lnSpc>
                <a:spcPct val="100000"/>
              </a:lnSpc>
              <a:spcBef>
                <a:spcPts val="600"/>
              </a:spcBef>
              <a:spcAft>
                <a:spcPts val="600"/>
              </a:spcAft>
            </a:pPr>
            <a:r>
              <a:rPr lang="en-US" sz="3200" dirty="0"/>
              <a:t>Mismatch with customer needs—consumers wanted convenience and health, not an expensive gadget tied to proprietary packs.</a:t>
            </a:r>
            <a:endParaRPr lang="en-US" sz="3200" b="1" dirty="0"/>
          </a:p>
          <a:p>
            <a:pPr marL="0" indent="0">
              <a:lnSpc>
                <a:spcPct val="100000"/>
              </a:lnSpc>
              <a:spcBef>
                <a:spcPts val="600"/>
              </a:spcBef>
              <a:spcAft>
                <a:spcPts val="600"/>
              </a:spcAft>
              <a:buNone/>
            </a:pPr>
            <a:r>
              <a:rPr lang="en-US" sz="3200" b="1" dirty="0"/>
              <a:t>Outcome:</a:t>
            </a:r>
            <a:r>
              <a:rPr lang="en-US" sz="3200" dirty="0"/>
              <a:t> Despite $120M in venture funding, </a:t>
            </a:r>
            <a:r>
              <a:rPr lang="en-US" sz="3200" dirty="0" err="1"/>
              <a:t>Juicero</a:t>
            </a:r>
            <a:r>
              <a:rPr lang="en-US" sz="3200" dirty="0"/>
              <a:t> shut down in 2017, becoming a case study in poor product-market fit.</a:t>
            </a:r>
          </a:p>
        </p:txBody>
      </p:sp>
      <p:pic>
        <p:nvPicPr>
          <p:cNvPr id="2" name="Picture 1">
            <a:extLst>
              <a:ext uri="{FF2B5EF4-FFF2-40B4-BE49-F238E27FC236}">
                <a16:creationId xmlns:a16="http://schemas.microsoft.com/office/drawing/2014/main" id="{1AB547A6-5FD8-7CEA-260D-576E4CDFCA94}"/>
              </a:ext>
            </a:extLst>
          </p:cNvPr>
          <p:cNvPicPr>
            <a:picLocks noChangeAspect="1"/>
          </p:cNvPicPr>
          <p:nvPr/>
        </p:nvPicPr>
        <p:blipFill>
          <a:blip r:embed="rId3"/>
          <a:srcRect l="10089" r="13622"/>
          <a:stretch>
            <a:fillRect/>
          </a:stretch>
        </p:blipFill>
        <p:spPr>
          <a:xfrm>
            <a:off x="20" y="10"/>
            <a:ext cx="11626479" cy="13715990"/>
          </a:xfrm>
          <a:prstGeom prst="rect">
            <a:avLst/>
          </a:prstGeom>
          <a:noFill/>
        </p:spPr>
      </p:pic>
      <p:sp>
        <p:nvSpPr>
          <p:cNvPr id="3" name="Slide Number Placeholder 2">
            <a:extLst>
              <a:ext uri="{FF2B5EF4-FFF2-40B4-BE49-F238E27FC236}">
                <a16:creationId xmlns:a16="http://schemas.microsoft.com/office/drawing/2014/main" id="{36FD8964-B4F6-F520-734D-462FC6CBB692}"/>
              </a:ext>
            </a:extLst>
          </p:cNvPr>
          <p:cNvSpPr>
            <a:spLocks noGrp="1"/>
          </p:cNvSpPr>
          <p:nvPr>
            <p:ph type="sldNum" sz="quarter" idx="4"/>
          </p:nvPr>
        </p:nvSpPr>
        <p:spPr/>
        <p:txBody>
          <a:bodyPr/>
          <a:lstStyle/>
          <a:p>
            <a:fld id="{5D421B75-32F1-3341-9ED0-64265A793BE3}" type="slidenum">
              <a:rPr lang="en-US" smtClean="0"/>
              <a:pPr/>
              <a:t>25</a:t>
            </a:fld>
            <a:endParaRPr lang="en-US" dirty="0"/>
          </a:p>
        </p:txBody>
      </p:sp>
    </p:spTree>
    <p:extLst>
      <p:ext uri="{BB962C8B-B14F-4D97-AF65-F5344CB8AC3E}">
        <p14:creationId xmlns:p14="http://schemas.microsoft.com/office/powerpoint/2010/main" val="81053011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title="Do You Need a $400 Juicer?">
            <a:hlinkClick r:id="" action="ppaction://media"/>
            <a:extLst>
              <a:ext uri="{FF2B5EF4-FFF2-40B4-BE49-F238E27FC236}">
                <a16:creationId xmlns:a16="http://schemas.microsoft.com/office/drawing/2014/main" id="{1D369B45-35CC-CA3B-AD21-D8AECFC907A3}"/>
              </a:ext>
            </a:extLst>
          </p:cNvPr>
          <p:cNvPicPr>
            <a:picLocks noRot="1" noChangeAspect="1"/>
          </p:cNvPicPr>
          <p:nvPr>
            <a:videoFile r:link="rId1"/>
          </p:nvPr>
        </p:nvPicPr>
        <p:blipFill>
          <a:blip r:embed="rId3"/>
          <a:stretch>
            <a:fillRect/>
          </a:stretch>
        </p:blipFill>
        <p:spPr>
          <a:xfrm>
            <a:off x="1047462" y="560439"/>
            <a:ext cx="22083425" cy="12477135"/>
          </a:xfrm>
          <a:prstGeom prst="rect">
            <a:avLst/>
          </a:prstGeom>
        </p:spPr>
      </p:pic>
      <p:sp>
        <p:nvSpPr>
          <p:cNvPr id="3" name="Slide Number Placeholder 2">
            <a:extLst>
              <a:ext uri="{FF2B5EF4-FFF2-40B4-BE49-F238E27FC236}">
                <a16:creationId xmlns:a16="http://schemas.microsoft.com/office/drawing/2014/main" id="{75CC179F-42C2-FE19-FE9F-445EA61D7ACF}"/>
              </a:ext>
            </a:extLst>
          </p:cNvPr>
          <p:cNvSpPr>
            <a:spLocks noGrp="1"/>
          </p:cNvSpPr>
          <p:nvPr>
            <p:ph type="sldNum" sz="quarter" idx="4"/>
          </p:nvPr>
        </p:nvSpPr>
        <p:spPr/>
        <p:txBody>
          <a:bodyPr/>
          <a:lstStyle/>
          <a:p>
            <a:fld id="{5D421B75-32F1-3341-9ED0-64265A793BE3}" type="slidenum">
              <a:rPr lang="en-US" smtClean="0"/>
              <a:pPr/>
              <a:t>26</a:t>
            </a:fld>
            <a:endParaRPr lang="en-US" dirty="0"/>
          </a:p>
        </p:txBody>
      </p:sp>
    </p:spTree>
    <p:extLst>
      <p:ext uri="{BB962C8B-B14F-4D97-AF65-F5344CB8AC3E}">
        <p14:creationId xmlns:p14="http://schemas.microsoft.com/office/powerpoint/2010/main" val="13710923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cs typeface="Tahoma" pitchFamily="34" charset="0"/>
              </a:rPr>
              <a:t>First-Year Start-Up Problems </a:t>
            </a:r>
            <a:endParaRPr lang="en-US" dirty="0"/>
          </a:p>
        </p:txBody>
      </p:sp>
      <p:sp>
        <p:nvSpPr>
          <p:cNvPr id="13" name="Text Placeholder 2">
            <a:extLst>
              <a:ext uri="{FF2B5EF4-FFF2-40B4-BE49-F238E27FC236}">
                <a16:creationId xmlns:a16="http://schemas.microsoft.com/office/drawing/2014/main" id="{3BB74E59-FA5E-0BC1-77D8-0A66148E3E6B}"/>
              </a:ext>
            </a:extLst>
          </p:cNvPr>
          <p:cNvSpPr txBox="1">
            <a:spLocks noGrp="1"/>
          </p:cNvSpPr>
          <p:nvPr>
            <p:ph idx="1"/>
          </p:nvPr>
        </p:nvSpPr>
        <p:spPr bwMode="auto">
          <a:xfrm>
            <a:off x="953811" y="3163824"/>
            <a:ext cx="22486758" cy="5816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rtlCol="0" anchor="t"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Financing – raising funds, managing cash flow</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Sales/Marketing – low sales, customer dependence, weak promotion</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Product Development – building products/services that fit the market</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Operations – supply chain, quality control, resource constraints</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Management – inexperience, growth challenges, admin issues</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Human Resources – hiring, retention, morale, development</a:t>
            </a:r>
          </a:p>
          <a:p>
            <a:pPr marL="742950" indent="-742950">
              <a:spcBef>
                <a:spcPts val="600"/>
              </a:spcBef>
              <a:buClr>
                <a:schemeClr val="tx1"/>
              </a:buClr>
              <a:buFont typeface="+mj-lt"/>
              <a:buAutoNum type="arabicPeriod"/>
            </a:pPr>
            <a:r>
              <a:rPr lang="en-US" sz="4800" dirty="0">
                <a:latin typeface="Poppins" panose="00000500000000000000" pitchFamily="2" charset="0"/>
                <a:cs typeface="Poppins" panose="00000500000000000000" pitchFamily="2" charset="0"/>
              </a:rPr>
              <a:t>External Factors – economy, regulations</a:t>
            </a:r>
          </a:p>
        </p:txBody>
      </p:sp>
      <p:sp>
        <p:nvSpPr>
          <p:cNvPr id="12" name="Text Placeholder 7">
            <a:extLst>
              <a:ext uri="{FF2B5EF4-FFF2-40B4-BE49-F238E27FC236}">
                <a16:creationId xmlns:a16="http://schemas.microsoft.com/office/drawing/2014/main" id="{780326C4-5A90-D355-65BB-526A17C5A925}"/>
              </a:ext>
            </a:extLst>
          </p:cNvPr>
          <p:cNvSpPr>
            <a:spLocks noGrp="1"/>
          </p:cNvSpPr>
          <p:nvPr>
            <p:ph sz="quarter" idx="4294967295"/>
          </p:nvPr>
        </p:nvSpPr>
        <p:spPr>
          <a:xfrm>
            <a:off x="950208" y="11319489"/>
            <a:ext cx="22486758" cy="1019060"/>
          </a:xfrm>
        </p:spPr>
        <p:txBody>
          <a:bodyPr/>
          <a:lstStyle/>
          <a:p>
            <a:pPr marL="0" indent="0">
              <a:buNone/>
            </a:pPr>
            <a:r>
              <a:rPr lang="en-US" sz="2400" b="1" i="1" dirty="0"/>
              <a:t>Source</a:t>
            </a:r>
            <a:r>
              <a:rPr lang="en-US" sz="2400" b="1" dirty="0"/>
              <a:t>:</a:t>
            </a:r>
            <a:r>
              <a:rPr lang="en-US" sz="2400" dirty="0"/>
              <a:t> David E. Terpstra and Philip D. Olson, “Entrepreneurial Start-up and Growth: A Classification of Problems,” </a:t>
            </a:r>
            <a:r>
              <a:rPr lang="en-US" sz="2400" i="1" dirty="0"/>
              <a:t>Entrepreneurship Theory and Practice</a:t>
            </a:r>
            <a:r>
              <a:rPr lang="en-US" sz="2400" dirty="0"/>
              <a:t> 17, no. 3 (Spring 1993): 19. </a:t>
            </a:r>
          </a:p>
        </p:txBody>
      </p:sp>
      <p:sp>
        <p:nvSpPr>
          <p:cNvPr id="2" name="Slide Number Placeholder 1">
            <a:extLst>
              <a:ext uri="{FF2B5EF4-FFF2-40B4-BE49-F238E27FC236}">
                <a16:creationId xmlns:a16="http://schemas.microsoft.com/office/drawing/2014/main" id="{DE7AD019-59F1-7207-2C69-5342A155BCB7}"/>
              </a:ext>
            </a:extLst>
          </p:cNvPr>
          <p:cNvSpPr>
            <a:spLocks noGrp="1"/>
          </p:cNvSpPr>
          <p:nvPr>
            <p:ph type="sldNum" sz="quarter" idx="4"/>
          </p:nvPr>
        </p:nvSpPr>
        <p:spPr/>
        <p:txBody>
          <a:bodyPr/>
          <a:lstStyle/>
          <a:p>
            <a:fld id="{5D421B75-32F1-3341-9ED0-64265A793BE3}" type="slidenum">
              <a:rPr lang="en-US" smtClean="0"/>
              <a:pPr/>
              <a:t>27</a:t>
            </a:fld>
            <a:endParaRPr lang="en-US" dirty="0"/>
          </a:p>
        </p:txBody>
      </p:sp>
    </p:spTree>
    <p:extLst>
      <p:ext uri="{BB962C8B-B14F-4D97-AF65-F5344CB8AC3E}">
        <p14:creationId xmlns:p14="http://schemas.microsoft.com/office/powerpoint/2010/main" val="11732897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solidFill>
                  <a:srgbClr val="000000"/>
                </a:solidFill>
              </a:rPr>
              <a:t>Group Activity 5-2</a:t>
            </a:r>
          </a:p>
        </p:txBody>
      </p:sp>
      <p:sp>
        <p:nvSpPr>
          <p:cNvPr id="3" name="Text Placeholder 2"/>
          <p:cNvSpPr>
            <a:spLocks noGrp="1"/>
          </p:cNvSpPr>
          <p:nvPr>
            <p:ph idx="1"/>
          </p:nvPr>
        </p:nvSpPr>
        <p:spPr>
          <a:xfrm>
            <a:off x="953811" y="3163824"/>
            <a:ext cx="22486758" cy="3385542"/>
          </a:xfrm>
        </p:spPr>
        <p:txBody>
          <a:bodyPr/>
          <a:lstStyle/>
          <a:p>
            <a:pPr>
              <a:spcBef>
                <a:spcPct val="50000"/>
              </a:spcBef>
            </a:pPr>
            <a:r>
              <a:rPr lang="en-US" dirty="0">
                <a:solidFill>
                  <a:srgbClr val="000000"/>
                </a:solidFill>
              </a:rPr>
              <a:t>Each group will read their example of a new venture that failed. </a:t>
            </a:r>
          </a:p>
          <a:p>
            <a:pPr>
              <a:spcBef>
                <a:spcPct val="50000"/>
              </a:spcBef>
            </a:pPr>
            <a:r>
              <a:rPr lang="en-US" dirty="0">
                <a:solidFill>
                  <a:srgbClr val="000000"/>
                </a:solidFill>
              </a:rPr>
              <a:t>What might have been some issues with that venture?</a:t>
            </a:r>
          </a:p>
          <a:p>
            <a:pPr>
              <a:spcBef>
                <a:spcPct val="50000"/>
              </a:spcBef>
            </a:pPr>
            <a:r>
              <a:rPr lang="en-US" dirty="0">
                <a:solidFill>
                  <a:srgbClr val="000000"/>
                </a:solidFill>
              </a:rPr>
              <a:t>Share your findings with the class.</a:t>
            </a:r>
          </a:p>
        </p:txBody>
      </p:sp>
      <p:sp>
        <p:nvSpPr>
          <p:cNvPr id="4" name="Slide Number Placeholder 3">
            <a:extLst>
              <a:ext uri="{FF2B5EF4-FFF2-40B4-BE49-F238E27FC236}">
                <a16:creationId xmlns:a16="http://schemas.microsoft.com/office/drawing/2014/main" id="{E2675065-242E-A5BD-0FFD-ABE97C6C4B1D}"/>
              </a:ext>
            </a:extLst>
          </p:cNvPr>
          <p:cNvSpPr>
            <a:spLocks noGrp="1"/>
          </p:cNvSpPr>
          <p:nvPr>
            <p:ph type="sldNum" sz="quarter" idx="4"/>
          </p:nvPr>
        </p:nvSpPr>
        <p:spPr/>
        <p:txBody>
          <a:bodyPr/>
          <a:lstStyle/>
          <a:p>
            <a:fld id="{5D421B75-32F1-3341-9ED0-64265A793BE3}" type="slidenum">
              <a:rPr lang="en-US" smtClean="0"/>
              <a:pPr/>
              <a:t>28</a:t>
            </a:fld>
            <a:endParaRPr lang="en-US" dirty="0"/>
          </a:p>
        </p:txBody>
      </p:sp>
    </p:spTree>
    <p:extLst>
      <p:ext uri="{BB962C8B-B14F-4D97-AF65-F5344CB8AC3E}">
        <p14:creationId xmlns:p14="http://schemas.microsoft.com/office/powerpoint/2010/main" val="765032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260739"/>
            <a:ext cx="22486758" cy="1241365"/>
          </a:xfrm>
        </p:spPr>
        <p:txBody>
          <a:bodyPr/>
          <a:lstStyle/>
          <a:p>
            <a:pPr>
              <a:lnSpc>
                <a:spcPts val="8000"/>
              </a:lnSpc>
            </a:pPr>
            <a:r>
              <a:rPr lang="en-US" sz="8000" dirty="0">
                <a:cs typeface="Tahoma" pitchFamily="34" charset="0"/>
              </a:rPr>
              <a:t>A fourth category: “Failure Prediction Model”</a:t>
            </a:r>
            <a:endParaRPr lang="en-US" sz="8000" dirty="0"/>
          </a:p>
        </p:txBody>
      </p:sp>
      <p:sp>
        <p:nvSpPr>
          <p:cNvPr id="13" name="Text Placeholder 5">
            <a:extLst>
              <a:ext uri="{FF2B5EF4-FFF2-40B4-BE49-F238E27FC236}">
                <a16:creationId xmlns:a16="http://schemas.microsoft.com/office/drawing/2014/main" id="{0AB77EF3-A4D4-0A40-5B47-2A60952E97B4}"/>
              </a:ext>
            </a:extLst>
          </p:cNvPr>
          <p:cNvSpPr txBox="1">
            <a:spLocks noGrp="1"/>
          </p:cNvSpPr>
          <p:nvPr>
            <p:ph idx="1"/>
          </p:nvPr>
        </p:nvSpPr>
        <p:spPr bwMode="auto">
          <a:xfrm>
            <a:off x="946606" y="5150875"/>
            <a:ext cx="22486758" cy="584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rtlCol="0" anchor="t" anchorCtr="0" compatLnSpc="1">
            <a:prstTxWarp prst="textNoShape">
              <a:avLst/>
            </a:prstTxWarp>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723900" indent="-723900">
              <a:spcBef>
                <a:spcPts val="1248"/>
              </a:spcBef>
              <a:spcAft>
                <a:spcPts val="1200"/>
              </a:spcAft>
              <a:buFontTx/>
              <a:buAutoNum type="arabicPeriod"/>
              <a:tabLst>
                <a:tab pos="914400" algn="l"/>
              </a:tabLst>
            </a:pPr>
            <a:r>
              <a:rPr lang="en-US" sz="5200" dirty="0">
                <a:latin typeface="Poppins" panose="00000500000000000000" pitchFamily="2" charset="0"/>
                <a:cs typeface="Poppins" panose="00000500000000000000" pitchFamily="2" charset="0"/>
              </a:rPr>
              <a:t>Too much debt and too small (poor static solidity)</a:t>
            </a:r>
          </a:p>
          <a:p>
            <a:pPr marL="723900" indent="-723900">
              <a:spcBef>
                <a:spcPts val="1248"/>
              </a:spcBef>
              <a:spcAft>
                <a:spcPts val="1200"/>
              </a:spcAft>
              <a:buFontTx/>
              <a:buAutoNum type="arabicPeriod"/>
              <a:tabLst>
                <a:tab pos="914400" algn="l"/>
              </a:tabLst>
            </a:pPr>
            <a:r>
              <a:rPr lang="en-US" sz="5200" dirty="0">
                <a:latin typeface="Poppins" panose="00000500000000000000" pitchFamily="2" charset="0"/>
                <a:cs typeface="Poppins" panose="00000500000000000000" pitchFamily="2" charset="0"/>
              </a:rPr>
              <a:t>Growing at the wrong speed (too fast without enough money; too slow to cover costs)</a:t>
            </a:r>
          </a:p>
          <a:p>
            <a:pPr marL="723900" indent="-723900">
              <a:spcBef>
                <a:spcPts val="1248"/>
              </a:spcBef>
              <a:spcAft>
                <a:spcPts val="1200"/>
              </a:spcAft>
              <a:buFontTx/>
              <a:buAutoNum type="arabicPeriod"/>
              <a:tabLst>
                <a:tab pos="914400" algn="l"/>
              </a:tabLst>
            </a:pPr>
            <a:r>
              <a:rPr lang="en-US" sz="5200" dirty="0">
                <a:latin typeface="Poppins" panose="00000500000000000000" pitchFamily="2" charset="0"/>
                <a:cs typeface="Poppins" panose="00000500000000000000" pitchFamily="2" charset="0"/>
              </a:rPr>
              <a:t>Not enough sales coming in (poor dynamic liquidity)</a:t>
            </a:r>
          </a:p>
          <a:p>
            <a:pPr marL="723900" indent="-723900">
              <a:spcBef>
                <a:spcPts val="1248"/>
              </a:spcBef>
              <a:spcAft>
                <a:spcPts val="1200"/>
              </a:spcAft>
              <a:buFontTx/>
              <a:buAutoNum type="arabicPeriod"/>
              <a:tabLst>
                <a:tab pos="914400" algn="l"/>
              </a:tabLst>
            </a:pPr>
            <a:r>
              <a:rPr lang="en-US" sz="5200" dirty="0">
                <a:latin typeface="Poppins" panose="00000500000000000000" pitchFamily="2" charset="0"/>
                <a:cs typeface="Poppins" panose="00000500000000000000" pitchFamily="2" charset="0"/>
              </a:rPr>
              <a:t>Not </a:t>
            </a:r>
            <a:r>
              <a:rPr lang="en-US" sz="5200">
                <a:latin typeface="Poppins" panose="00000500000000000000" pitchFamily="2" charset="0"/>
                <a:cs typeface="Poppins" panose="00000500000000000000" pitchFamily="2" charset="0"/>
              </a:rPr>
              <a:t>enough cash </a:t>
            </a:r>
            <a:r>
              <a:rPr lang="en-US" sz="5200" dirty="0">
                <a:latin typeface="Poppins" panose="00000500000000000000" pitchFamily="2" charset="0"/>
                <a:cs typeface="Poppins" panose="00000500000000000000" pitchFamily="2" charset="0"/>
              </a:rPr>
              <a:t>on hand to cover day-to-day expenses </a:t>
            </a:r>
            <a:r>
              <a:rPr lang="en-US" sz="4800" dirty="0">
                <a:latin typeface="Poppins" panose="00000500000000000000" pitchFamily="2" charset="0"/>
                <a:cs typeface="Poppins" panose="00000500000000000000" pitchFamily="2" charset="0"/>
              </a:rPr>
              <a:t>(dynamic solidity)</a:t>
            </a:r>
          </a:p>
        </p:txBody>
      </p:sp>
      <p:sp>
        <p:nvSpPr>
          <p:cNvPr id="12" name="Text Placeholder 3">
            <a:extLst>
              <a:ext uri="{FF2B5EF4-FFF2-40B4-BE49-F238E27FC236}">
                <a16:creationId xmlns:a16="http://schemas.microsoft.com/office/drawing/2014/main" id="{B8B2A399-A6AE-F300-0346-80E5D45F6636}"/>
              </a:ext>
            </a:extLst>
          </p:cNvPr>
          <p:cNvSpPr>
            <a:spLocks noGrp="1"/>
          </p:cNvSpPr>
          <p:nvPr>
            <p:ph sz="quarter" idx="4294967295"/>
          </p:nvPr>
        </p:nvSpPr>
        <p:spPr>
          <a:xfrm>
            <a:off x="961016" y="11342881"/>
            <a:ext cx="22486758" cy="1333698"/>
          </a:xfrm>
        </p:spPr>
        <p:txBody>
          <a:bodyPr/>
          <a:lstStyle/>
          <a:p>
            <a:pPr marL="0" indent="0">
              <a:buNone/>
            </a:pPr>
            <a:r>
              <a:rPr lang="en-US" sz="3200" b="1" i="1" dirty="0"/>
              <a:t>Source</a:t>
            </a:r>
            <a:r>
              <a:rPr lang="en-US" sz="3200" b="1" dirty="0"/>
              <a:t>:</a:t>
            </a:r>
            <a:r>
              <a:rPr lang="en-US" sz="3200" dirty="0"/>
              <a:t> Erkki K. Laitinen, “Prediction of Failure of a Newly Founded Firm,” </a:t>
            </a:r>
            <a:r>
              <a:rPr lang="en-US" sz="3200" i="1" dirty="0"/>
              <a:t>Journal of Business Venturing</a:t>
            </a:r>
            <a:r>
              <a:rPr lang="en-US" sz="3200" dirty="0"/>
              <a:t> 7, no. 4 (1992): 326-28.</a:t>
            </a:r>
          </a:p>
        </p:txBody>
      </p:sp>
      <p:sp>
        <p:nvSpPr>
          <p:cNvPr id="4" name="TextBox 3">
            <a:extLst>
              <a:ext uri="{FF2B5EF4-FFF2-40B4-BE49-F238E27FC236}">
                <a16:creationId xmlns:a16="http://schemas.microsoft.com/office/drawing/2014/main" id="{2AF541EC-4E2A-41C3-5C5D-ECFF30556501}"/>
              </a:ext>
            </a:extLst>
          </p:cNvPr>
          <p:cNvSpPr txBox="1"/>
          <p:nvPr/>
        </p:nvSpPr>
        <p:spPr>
          <a:xfrm>
            <a:off x="961016" y="2758879"/>
            <a:ext cx="22479553" cy="172201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defPPr>
              <a:defRPr lang="en-US"/>
            </a:defPPr>
            <a:lvl1pPr>
              <a:buNone/>
              <a:defRPr b="1" i="0">
                <a:solidFill>
                  <a:srgbClr val="1B1B1B"/>
                </a:solidFill>
                <a:effectLst/>
                <a:latin typeface="Poppins" panose="00000500000000000000" pitchFamily="2" charset="0"/>
                <a:cs typeface="Poppins" panose="00000500000000000000" pitchFamily="2"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i="1" dirty="0"/>
              <a:t>Definition:</a:t>
            </a:r>
            <a:r>
              <a:rPr lang="en-US" dirty="0"/>
              <a:t> Failure Prediction Model</a:t>
            </a:r>
          </a:p>
          <a:p>
            <a:r>
              <a:rPr lang="en-US" b="0" dirty="0"/>
              <a:t>This model predicts failure when firms are both small and financially fragile, growing at the wrong pace, lacking cash flow, and unable to manage debt.</a:t>
            </a:r>
          </a:p>
        </p:txBody>
      </p:sp>
      <p:sp>
        <p:nvSpPr>
          <p:cNvPr id="3" name="Slide Number Placeholder 2">
            <a:extLst>
              <a:ext uri="{FF2B5EF4-FFF2-40B4-BE49-F238E27FC236}">
                <a16:creationId xmlns:a16="http://schemas.microsoft.com/office/drawing/2014/main" id="{4DA22722-A4D2-5AB1-4FC0-77676D966ADF}"/>
              </a:ext>
            </a:extLst>
          </p:cNvPr>
          <p:cNvSpPr>
            <a:spLocks noGrp="1"/>
          </p:cNvSpPr>
          <p:nvPr>
            <p:ph type="sldNum" sz="quarter" idx="4"/>
          </p:nvPr>
        </p:nvSpPr>
        <p:spPr/>
        <p:txBody>
          <a:bodyPr/>
          <a:lstStyle/>
          <a:p>
            <a:fld id="{5D421B75-32F1-3341-9ED0-64265A793BE3}" type="slidenum">
              <a:rPr lang="en-US" smtClean="0"/>
              <a:pPr/>
              <a:t>29</a:t>
            </a:fld>
            <a:endParaRPr lang="en-US" dirty="0"/>
          </a:p>
        </p:txBody>
      </p:sp>
    </p:spTree>
    <p:extLst>
      <p:ext uri="{BB962C8B-B14F-4D97-AF65-F5344CB8AC3E}">
        <p14:creationId xmlns:p14="http://schemas.microsoft.com/office/powerpoint/2010/main" val="3049266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8030" y="1715201"/>
            <a:ext cx="8581832" cy="2893100"/>
          </a:xfrm>
        </p:spPr>
        <p:txBody>
          <a:bodyPr anchor="t">
            <a:normAutofit/>
          </a:bodyPr>
          <a:lstStyle/>
          <a:p>
            <a:pPr>
              <a:lnSpc>
                <a:spcPct val="90000"/>
              </a:lnSpc>
            </a:pPr>
            <a:r>
              <a:rPr lang="en-US" sz="6200"/>
              <a:t>Lecture 5: Opportunity Assessment</a:t>
            </a:r>
          </a:p>
        </p:txBody>
      </p:sp>
      <p:sp>
        <p:nvSpPr>
          <p:cNvPr id="3" name="Content Placeholder 2"/>
          <p:cNvSpPr>
            <a:spLocks noGrp="1"/>
          </p:cNvSpPr>
          <p:nvPr>
            <p:ph idx="1"/>
          </p:nvPr>
        </p:nvSpPr>
        <p:spPr>
          <a:xfrm>
            <a:off x="2498029" y="5386343"/>
            <a:ext cx="8580438" cy="5586412"/>
          </a:xfrm>
        </p:spPr>
        <p:txBody>
          <a:bodyPr>
            <a:normAutofit/>
          </a:bodyPr>
          <a:lstStyle/>
          <a:p>
            <a:pPr marL="0" indent="0">
              <a:buNone/>
            </a:pPr>
            <a:r>
              <a:rPr lang="en-US" b="1" dirty="0"/>
              <a:t>Textbook Reading (Quiz Basis)</a:t>
            </a:r>
          </a:p>
          <a:p>
            <a:pPr marL="0" indent="0">
              <a:buNone/>
            </a:pPr>
            <a:r>
              <a:rPr lang="en-US" dirty="0"/>
              <a:t>Chapter 6. Assessment of Entrepreneurial Opportunities</a:t>
            </a:r>
          </a:p>
          <a:p>
            <a:endParaRPr lang="en-US" dirty="0"/>
          </a:p>
          <a:p>
            <a:pPr marL="0" indent="0">
              <a:buNone/>
            </a:pPr>
            <a:r>
              <a:rPr lang="en-US" b="1" dirty="0"/>
              <a:t>Lecture Agenda</a:t>
            </a:r>
          </a:p>
          <a:p>
            <a:pPr marL="0" indent="0">
              <a:buNone/>
            </a:pPr>
            <a:r>
              <a:rPr lang="en-US" dirty="0"/>
              <a:t>Part 1: Starting a New Venture</a:t>
            </a:r>
          </a:p>
          <a:p>
            <a:pPr marL="0" indent="0">
              <a:buNone/>
            </a:pPr>
            <a:r>
              <a:rPr lang="en-US" dirty="0"/>
              <a:t>Part 2: Methods of Venture Evaluation</a:t>
            </a:r>
          </a:p>
          <a:p>
            <a:endParaRPr lang="en-US" dirty="0"/>
          </a:p>
        </p:txBody>
      </p:sp>
      <p:pic>
        <p:nvPicPr>
          <p:cNvPr id="5" name="Picture 4">
            <a:extLst>
              <a:ext uri="{FF2B5EF4-FFF2-40B4-BE49-F238E27FC236}">
                <a16:creationId xmlns:a16="http://schemas.microsoft.com/office/drawing/2014/main" id="{996DF44D-E4AB-E844-FF2B-DD35DF5C9F0D}"/>
              </a:ext>
            </a:extLst>
          </p:cNvPr>
          <p:cNvPicPr>
            <a:picLocks noChangeAspect="1"/>
          </p:cNvPicPr>
          <p:nvPr/>
        </p:nvPicPr>
        <p:blipFill>
          <a:blip r:embed="rId3"/>
          <a:srcRect l="22396" r="26951"/>
          <a:stretch>
            <a:fillRect/>
          </a:stretch>
        </p:blipFill>
        <p:spPr>
          <a:xfrm>
            <a:off x="12036056" y="10"/>
            <a:ext cx="12351120" cy="13715990"/>
          </a:xfrm>
          <a:prstGeom prst="rect">
            <a:avLst/>
          </a:prstGeom>
          <a:noFill/>
        </p:spPr>
      </p:pic>
      <p:sp>
        <p:nvSpPr>
          <p:cNvPr id="4" name="Slide Number Placeholder 3">
            <a:extLst>
              <a:ext uri="{FF2B5EF4-FFF2-40B4-BE49-F238E27FC236}">
                <a16:creationId xmlns:a16="http://schemas.microsoft.com/office/drawing/2014/main" id="{7E93599C-791B-3436-7D80-4A8D76EF950D}"/>
              </a:ext>
            </a:extLst>
          </p:cNvPr>
          <p:cNvSpPr>
            <a:spLocks noGrp="1"/>
          </p:cNvSpPr>
          <p:nvPr>
            <p:ph type="sldNum" sz="quarter" idx="4"/>
          </p:nvPr>
        </p:nvSpPr>
        <p:spPr/>
        <p:txBody>
          <a:bodyPr/>
          <a:lstStyle/>
          <a:p>
            <a:fld id="{5D421B75-32F1-3341-9ED0-64265A793BE3}" type="slidenum">
              <a:rPr lang="en-US" smtClean="0"/>
              <a:pPr/>
              <a:t>3</a:t>
            </a:fld>
            <a:endParaRPr lang="en-US" dirty="0"/>
          </a:p>
        </p:txBody>
      </p:sp>
    </p:spTree>
    <p:extLst>
      <p:ext uri="{BB962C8B-B14F-4D97-AF65-F5344CB8AC3E}">
        <p14:creationId xmlns:p14="http://schemas.microsoft.com/office/powerpoint/2010/main" val="18904356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latin typeface="Poppins" panose="00000500000000000000" pitchFamily="2" charset="0"/>
                <a:cs typeface="Poppins" panose="00000500000000000000" pitchFamily="2" charset="0"/>
              </a:rPr>
              <a:t>How Incubators &amp; Accelerators Help</a:t>
            </a:r>
          </a:p>
        </p:txBody>
      </p:sp>
      <p:sp>
        <p:nvSpPr>
          <p:cNvPr id="3" name="Text Placeholder 2"/>
          <p:cNvSpPr>
            <a:spLocks noGrp="1"/>
          </p:cNvSpPr>
          <p:nvPr>
            <p:ph idx="1"/>
          </p:nvPr>
        </p:nvSpPr>
        <p:spPr>
          <a:xfrm>
            <a:off x="953810" y="2816726"/>
            <a:ext cx="14649983" cy="9725739"/>
          </a:xfrm>
        </p:spPr>
        <p:txBody>
          <a:bodyPr/>
          <a:lstStyle/>
          <a:p>
            <a:pPr marL="0" indent="0">
              <a:buClr>
                <a:schemeClr val="tx1"/>
              </a:buClr>
              <a:buNone/>
            </a:pPr>
            <a:r>
              <a:rPr lang="en-US" sz="4000" b="1" dirty="0">
                <a:solidFill>
                  <a:schemeClr val="tx2"/>
                </a:solidFill>
                <a:latin typeface="Poppins" panose="00000500000000000000" pitchFamily="2" charset="0"/>
                <a:cs typeface="Poppins" panose="00000500000000000000" pitchFamily="2" charset="0"/>
              </a:rPr>
              <a:t>Programs exist to lower the cost, time, and risk of starting new ventures.</a:t>
            </a:r>
          </a:p>
          <a:p>
            <a:pPr>
              <a:buClr>
                <a:schemeClr val="tx1"/>
              </a:buClr>
            </a:pPr>
            <a:r>
              <a:rPr lang="en-US" sz="4000" dirty="0">
                <a:latin typeface="Poppins" panose="00000500000000000000" pitchFamily="2" charset="0"/>
                <a:cs typeface="Poppins" panose="00000500000000000000" pitchFamily="2" charset="0"/>
              </a:rPr>
              <a:t>Provide shared </a:t>
            </a:r>
            <a:r>
              <a:rPr lang="en-US" sz="4000" b="1" dirty="0">
                <a:latin typeface="Poppins" panose="00000500000000000000" pitchFamily="2" charset="0"/>
                <a:cs typeface="Poppins" panose="00000500000000000000" pitchFamily="2" charset="0"/>
              </a:rPr>
              <a:t>space</a:t>
            </a:r>
            <a:r>
              <a:rPr lang="en-US" sz="4000" dirty="0">
                <a:latin typeface="Poppins" panose="00000500000000000000" pitchFamily="2" charset="0"/>
                <a:cs typeface="Poppins" panose="00000500000000000000" pitchFamily="2" charset="0"/>
              </a:rPr>
              <a:t>, basic </a:t>
            </a:r>
            <a:r>
              <a:rPr lang="en-US" sz="4000" b="1" dirty="0">
                <a:latin typeface="Poppins" panose="00000500000000000000" pitchFamily="2" charset="0"/>
                <a:cs typeface="Poppins" panose="00000500000000000000" pitchFamily="2" charset="0"/>
              </a:rPr>
              <a:t>resources</a:t>
            </a:r>
            <a:r>
              <a:rPr lang="en-US" sz="4000" dirty="0">
                <a:latin typeface="Poppins" panose="00000500000000000000" pitchFamily="2" charset="0"/>
                <a:cs typeface="Poppins" panose="00000500000000000000" pitchFamily="2" charset="0"/>
              </a:rPr>
              <a:t>, and </a:t>
            </a:r>
            <a:r>
              <a:rPr lang="en-US" sz="4000" b="1" dirty="0">
                <a:latin typeface="Poppins" panose="00000500000000000000" pitchFamily="2" charset="0"/>
                <a:cs typeface="Poppins" panose="00000500000000000000" pitchFamily="2" charset="0"/>
              </a:rPr>
              <a:t>access </a:t>
            </a:r>
            <a:r>
              <a:rPr lang="en-US" sz="4000" dirty="0">
                <a:latin typeface="Poppins" panose="00000500000000000000" pitchFamily="2" charset="0"/>
                <a:cs typeface="Poppins" panose="00000500000000000000" pitchFamily="2" charset="0"/>
              </a:rPr>
              <a:t>to mentors to build a capable team.</a:t>
            </a:r>
          </a:p>
          <a:p>
            <a:pPr>
              <a:buClr>
                <a:schemeClr val="tx1"/>
              </a:buClr>
            </a:pPr>
            <a:r>
              <a:rPr lang="en-US" sz="4000" dirty="0">
                <a:latin typeface="Poppins" panose="00000500000000000000" pitchFamily="2" charset="0"/>
                <a:cs typeface="Poppins" panose="00000500000000000000" pitchFamily="2" charset="0"/>
              </a:rPr>
              <a:t>Guide </a:t>
            </a:r>
            <a:r>
              <a:rPr lang="en-US" sz="4000" b="1" dirty="0">
                <a:latin typeface="Poppins" panose="00000500000000000000" pitchFamily="2" charset="0"/>
                <a:cs typeface="Poppins" panose="00000500000000000000" pitchFamily="2" charset="0"/>
              </a:rPr>
              <a:t>funding</a:t>
            </a:r>
            <a:r>
              <a:rPr lang="en-US" sz="4000" dirty="0">
                <a:latin typeface="Poppins" panose="00000500000000000000" pitchFamily="2" charset="0"/>
                <a:cs typeface="Poppins" panose="00000500000000000000" pitchFamily="2" charset="0"/>
              </a:rPr>
              <a:t> estimates, connect ventures with grants, investors, and competitions. </a:t>
            </a:r>
          </a:p>
          <a:p>
            <a:pPr>
              <a:buClr>
                <a:schemeClr val="tx1"/>
              </a:buClr>
            </a:pPr>
            <a:r>
              <a:rPr lang="en-US" sz="4000" dirty="0">
                <a:latin typeface="Poppins" panose="00000500000000000000" pitchFamily="2" charset="0"/>
                <a:cs typeface="Poppins" panose="00000500000000000000" pitchFamily="2" charset="0"/>
              </a:rPr>
              <a:t>Offer </a:t>
            </a:r>
            <a:r>
              <a:rPr lang="en-US" sz="4000" b="1" dirty="0">
                <a:latin typeface="Poppins" panose="00000500000000000000" pitchFamily="2" charset="0"/>
                <a:cs typeface="Poppins" panose="00000500000000000000" pitchFamily="2" charset="0"/>
              </a:rPr>
              <a:t>market intelligence</a:t>
            </a:r>
            <a:r>
              <a:rPr lang="en-US" sz="4000" dirty="0">
                <a:latin typeface="Poppins" panose="00000500000000000000" pitchFamily="2" charset="0"/>
                <a:cs typeface="Poppins" panose="00000500000000000000" pitchFamily="2" charset="0"/>
              </a:rPr>
              <a:t>, </a:t>
            </a:r>
            <a:r>
              <a:rPr lang="en-US" sz="4000" b="1" dirty="0">
                <a:latin typeface="Poppins" panose="00000500000000000000" pitchFamily="2" charset="0"/>
                <a:cs typeface="Poppins" panose="00000500000000000000" pitchFamily="2" charset="0"/>
              </a:rPr>
              <a:t>legal/regulatory support</a:t>
            </a:r>
            <a:r>
              <a:rPr lang="en-US" sz="4000" dirty="0">
                <a:latin typeface="Poppins" panose="00000500000000000000" pitchFamily="2" charset="0"/>
                <a:cs typeface="Poppins" panose="00000500000000000000" pitchFamily="2" charset="0"/>
              </a:rPr>
              <a:t>, and </a:t>
            </a:r>
            <a:r>
              <a:rPr lang="en-US" sz="4000" b="1" dirty="0">
                <a:latin typeface="Poppins" panose="00000500000000000000" pitchFamily="2" charset="0"/>
                <a:cs typeface="Poppins" panose="00000500000000000000" pitchFamily="2" charset="0"/>
              </a:rPr>
              <a:t>peer learning</a:t>
            </a:r>
            <a:r>
              <a:rPr lang="en-US" sz="4000" dirty="0">
                <a:latin typeface="Poppins" panose="00000500000000000000" pitchFamily="2" charset="0"/>
                <a:cs typeface="Poppins" panose="00000500000000000000" pitchFamily="2" charset="0"/>
              </a:rPr>
              <a:t>.</a:t>
            </a:r>
          </a:p>
          <a:p>
            <a:pPr>
              <a:buClr>
                <a:schemeClr val="tx1"/>
              </a:buClr>
            </a:pPr>
            <a:r>
              <a:rPr lang="en-US" sz="4000" dirty="0">
                <a:latin typeface="Poppins" panose="00000500000000000000" pitchFamily="2" charset="0"/>
                <a:cs typeface="Poppins" panose="00000500000000000000" pitchFamily="2" charset="0"/>
              </a:rPr>
              <a:t>Help </a:t>
            </a:r>
            <a:r>
              <a:rPr lang="en-US" sz="4000" b="1" dirty="0">
                <a:latin typeface="Poppins" panose="00000500000000000000" pitchFamily="2" charset="0"/>
                <a:cs typeface="Poppins" panose="00000500000000000000" pitchFamily="2" charset="0"/>
              </a:rPr>
              <a:t>validate</a:t>
            </a:r>
            <a:r>
              <a:rPr lang="en-US" sz="4000" dirty="0">
                <a:latin typeface="Poppins" panose="00000500000000000000" pitchFamily="2" charset="0"/>
                <a:cs typeface="Poppins" panose="00000500000000000000" pitchFamily="2" charset="0"/>
              </a:rPr>
              <a:t> the idea technically and legally through expert review and testing.</a:t>
            </a:r>
          </a:p>
          <a:p>
            <a:pPr>
              <a:buClr>
                <a:schemeClr val="tx1"/>
              </a:buClr>
            </a:pPr>
            <a:r>
              <a:rPr lang="en-US" sz="4000" dirty="0">
                <a:latin typeface="Poppins" panose="00000500000000000000" pitchFamily="2" charset="0"/>
                <a:cs typeface="Poppins" panose="00000500000000000000" pitchFamily="2" charset="0"/>
              </a:rPr>
              <a:t>Support </a:t>
            </a:r>
            <a:r>
              <a:rPr lang="en-US" sz="4000" b="1" dirty="0">
                <a:latin typeface="Poppins" panose="00000500000000000000" pitchFamily="2" charset="0"/>
                <a:cs typeface="Poppins" panose="00000500000000000000" pitchFamily="2" charset="0"/>
              </a:rPr>
              <a:t>customer discovery</a:t>
            </a:r>
            <a:r>
              <a:rPr lang="en-US" sz="4000" dirty="0">
                <a:latin typeface="Poppins" panose="00000500000000000000" pitchFamily="2" charset="0"/>
                <a:cs typeface="Poppins" panose="00000500000000000000" pitchFamily="2" charset="0"/>
              </a:rPr>
              <a:t>, refine the venture’s “why us,” and identify reachable markets.</a:t>
            </a:r>
          </a:p>
          <a:p>
            <a:pPr>
              <a:buClr>
                <a:schemeClr val="tx1"/>
              </a:buClr>
            </a:pPr>
            <a:r>
              <a:rPr lang="en-US" sz="4000" dirty="0">
                <a:latin typeface="Poppins" panose="00000500000000000000" pitchFamily="2" charset="0"/>
                <a:cs typeface="Poppins" panose="00000500000000000000" pitchFamily="2" charset="0"/>
              </a:rPr>
              <a:t>Advise on </a:t>
            </a:r>
            <a:r>
              <a:rPr lang="en-US" sz="4000" b="1" dirty="0">
                <a:latin typeface="Poppins" panose="00000500000000000000" pitchFamily="2" charset="0"/>
                <a:cs typeface="Poppins" panose="00000500000000000000" pitchFamily="2" charset="0"/>
              </a:rPr>
              <a:t>pricing</a:t>
            </a:r>
            <a:r>
              <a:rPr lang="en-US" sz="4000" dirty="0">
                <a:latin typeface="Poppins" panose="00000500000000000000" pitchFamily="2" charset="0"/>
                <a:cs typeface="Poppins" panose="00000500000000000000" pitchFamily="2" charset="0"/>
              </a:rPr>
              <a:t>, </a:t>
            </a:r>
            <a:r>
              <a:rPr lang="en-US" sz="4000" b="1" dirty="0">
                <a:latin typeface="Poppins" panose="00000500000000000000" pitchFamily="2" charset="0"/>
                <a:cs typeface="Poppins" panose="00000500000000000000" pitchFamily="2" charset="0"/>
              </a:rPr>
              <a:t>distribution channels</a:t>
            </a:r>
            <a:r>
              <a:rPr lang="en-US" sz="4000" dirty="0">
                <a:latin typeface="Poppins" panose="00000500000000000000" pitchFamily="2" charset="0"/>
                <a:cs typeface="Poppins" panose="00000500000000000000" pitchFamily="2" charset="0"/>
              </a:rPr>
              <a:t>, and strategies to reach first customers.</a:t>
            </a:r>
          </a:p>
        </p:txBody>
      </p:sp>
      <p:pic>
        <p:nvPicPr>
          <p:cNvPr id="2054" name="Picture 6">
            <a:hlinkClick r:id="rId2"/>
            <a:extLst>
              <a:ext uri="{FF2B5EF4-FFF2-40B4-BE49-F238E27FC236}">
                <a16:creationId xmlns:a16="http://schemas.microsoft.com/office/drawing/2014/main" id="{B5DE0F4A-1C5A-3840-1F47-48FB34D544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47846" y="9661928"/>
            <a:ext cx="238125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hlinkClick r:id="rId4"/>
            <a:extLst>
              <a:ext uri="{FF2B5EF4-FFF2-40B4-BE49-F238E27FC236}">
                <a16:creationId xmlns:a16="http://schemas.microsoft.com/office/drawing/2014/main" id="{24C046B7-ACC8-D63B-4B40-B72296EC997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731" b="10823"/>
          <a:stretch>
            <a:fillRect/>
          </a:stretch>
        </p:blipFill>
        <p:spPr bwMode="auto">
          <a:xfrm>
            <a:off x="15172665" y="3163824"/>
            <a:ext cx="9005324" cy="325315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Startup Incubator - Innosphere">
            <a:hlinkClick r:id="rId6"/>
            <a:extLst>
              <a:ext uri="{FF2B5EF4-FFF2-40B4-BE49-F238E27FC236}">
                <a16:creationId xmlns:a16="http://schemas.microsoft.com/office/drawing/2014/main" id="{9A37AC97-4851-7DA1-A3A6-A21FE2F52AA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957505" y="6858000"/>
            <a:ext cx="5462216" cy="1806733"/>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2EEF7CFB-9E0F-A376-623C-7C34E1F933BC}"/>
              </a:ext>
            </a:extLst>
          </p:cNvPr>
          <p:cNvSpPr>
            <a:spLocks noGrp="1"/>
          </p:cNvSpPr>
          <p:nvPr>
            <p:ph type="sldNum" sz="quarter" idx="4"/>
          </p:nvPr>
        </p:nvSpPr>
        <p:spPr/>
        <p:txBody>
          <a:bodyPr/>
          <a:lstStyle/>
          <a:p>
            <a:fld id="{5D421B75-32F1-3341-9ED0-64265A793BE3}" type="slidenum">
              <a:rPr lang="en-US" smtClean="0"/>
              <a:pPr/>
              <a:t>30</a:t>
            </a:fld>
            <a:endParaRPr lang="en-US" dirty="0"/>
          </a:p>
        </p:txBody>
      </p:sp>
    </p:spTree>
    <p:extLst>
      <p:ext uri="{BB962C8B-B14F-4D97-AF65-F5344CB8AC3E}">
        <p14:creationId xmlns:p14="http://schemas.microsoft.com/office/powerpoint/2010/main" val="3682535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9D9A5-78F6-3BD1-E4EC-9912B2C0C531}"/>
              </a:ext>
            </a:extLst>
          </p:cNvPr>
          <p:cNvSpPr>
            <a:spLocks noGrp="1"/>
          </p:cNvSpPr>
          <p:nvPr>
            <p:ph type="title"/>
          </p:nvPr>
        </p:nvSpPr>
        <p:spPr>
          <a:xfrm>
            <a:off x="953811" y="434872"/>
            <a:ext cx="22486758" cy="2893100"/>
          </a:xfrm>
        </p:spPr>
        <p:txBody>
          <a:bodyPr/>
          <a:lstStyle/>
          <a:p>
            <a:r>
              <a:rPr lang="en-US" dirty="0"/>
              <a:t>Feasibility analysis: Testing if an idea can work (1 of 2)</a:t>
            </a:r>
          </a:p>
        </p:txBody>
      </p:sp>
      <p:sp>
        <p:nvSpPr>
          <p:cNvPr id="3" name="Content Placeholder 2">
            <a:extLst>
              <a:ext uri="{FF2B5EF4-FFF2-40B4-BE49-F238E27FC236}">
                <a16:creationId xmlns:a16="http://schemas.microsoft.com/office/drawing/2014/main" id="{101E5DE2-EB2F-7F3A-A790-33E2F4BDDEF2}"/>
              </a:ext>
            </a:extLst>
          </p:cNvPr>
          <p:cNvSpPr>
            <a:spLocks noGrp="1"/>
          </p:cNvSpPr>
          <p:nvPr>
            <p:ph idx="1"/>
          </p:nvPr>
        </p:nvSpPr>
        <p:spPr>
          <a:xfrm>
            <a:off x="950208" y="3665269"/>
            <a:ext cx="22486758" cy="8463855"/>
          </a:xfrm>
        </p:spPr>
        <p:txBody>
          <a:bodyPr/>
          <a:lstStyle/>
          <a:p>
            <a:pPr marL="0" indent="0">
              <a:buNone/>
            </a:pPr>
            <a:r>
              <a:rPr lang="en-US" b="1" dirty="0"/>
              <a:t>1. Profile Analysis Approach</a:t>
            </a:r>
          </a:p>
          <a:p>
            <a:pPr lvl="1"/>
            <a:r>
              <a:rPr lang="en-US" dirty="0"/>
              <a:t>Looks at the internal strengths and weaknesses of the business: finances, marketing, operations, and people.</a:t>
            </a:r>
          </a:p>
          <a:p>
            <a:pPr lvl="1"/>
            <a:r>
              <a:rPr lang="en-US" dirty="0"/>
              <a:t>Helps identify where the team is strong and where gaps may limit growth.</a:t>
            </a:r>
          </a:p>
          <a:p>
            <a:pPr marL="57150" indent="0">
              <a:buNone/>
            </a:pPr>
            <a:r>
              <a:rPr lang="en-US" b="1" dirty="0"/>
              <a:t>2. Feasibility Criteria Approach</a:t>
            </a:r>
          </a:p>
          <a:p>
            <a:pPr marL="1400174" lvl="1" indent="-685800"/>
            <a:r>
              <a:rPr lang="en-US" dirty="0"/>
              <a:t>Uses a checklist of key questions: Is the product proprietary? Are costs realistic? Is there a real customer?</a:t>
            </a:r>
          </a:p>
          <a:p>
            <a:pPr marL="1400174" lvl="1" indent="-685800"/>
            <a:r>
              <a:rPr lang="en-US" dirty="0"/>
              <a:t>Provides a structured way to test assumptions about the product and its market.</a:t>
            </a:r>
          </a:p>
        </p:txBody>
      </p:sp>
      <p:sp>
        <p:nvSpPr>
          <p:cNvPr id="4" name="Slide Number Placeholder 3">
            <a:extLst>
              <a:ext uri="{FF2B5EF4-FFF2-40B4-BE49-F238E27FC236}">
                <a16:creationId xmlns:a16="http://schemas.microsoft.com/office/drawing/2014/main" id="{A4CABB2B-7CF6-A8A2-2866-6E49866583F7}"/>
              </a:ext>
            </a:extLst>
          </p:cNvPr>
          <p:cNvSpPr>
            <a:spLocks noGrp="1"/>
          </p:cNvSpPr>
          <p:nvPr>
            <p:ph type="sldNum" sz="quarter" idx="4"/>
          </p:nvPr>
        </p:nvSpPr>
        <p:spPr/>
        <p:txBody>
          <a:bodyPr/>
          <a:lstStyle/>
          <a:p>
            <a:fld id="{5D421B75-32F1-3341-9ED0-64265A793BE3}" type="slidenum">
              <a:rPr lang="en-US" smtClean="0"/>
              <a:pPr/>
              <a:t>31</a:t>
            </a:fld>
            <a:endParaRPr lang="en-US" dirty="0"/>
          </a:p>
        </p:txBody>
      </p:sp>
    </p:spTree>
    <p:extLst>
      <p:ext uri="{BB962C8B-B14F-4D97-AF65-F5344CB8AC3E}">
        <p14:creationId xmlns:p14="http://schemas.microsoft.com/office/powerpoint/2010/main" val="4174644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45AB2-7144-CEA0-E089-D77E3335A8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65BC9D-18AE-CB74-BF3F-6FC6C4CB6DC1}"/>
              </a:ext>
            </a:extLst>
          </p:cNvPr>
          <p:cNvSpPr>
            <a:spLocks noGrp="1"/>
          </p:cNvSpPr>
          <p:nvPr>
            <p:ph type="title"/>
          </p:nvPr>
        </p:nvSpPr>
        <p:spPr>
          <a:xfrm>
            <a:off x="953811" y="434872"/>
            <a:ext cx="22486758" cy="2893100"/>
          </a:xfrm>
        </p:spPr>
        <p:txBody>
          <a:bodyPr/>
          <a:lstStyle/>
          <a:p>
            <a:r>
              <a:rPr lang="en-US" dirty="0"/>
              <a:t>Feasibility analysis: Testing if an idea can work (2 of 2)</a:t>
            </a:r>
          </a:p>
        </p:txBody>
      </p:sp>
      <p:sp>
        <p:nvSpPr>
          <p:cNvPr id="3" name="Content Placeholder 2">
            <a:extLst>
              <a:ext uri="{FF2B5EF4-FFF2-40B4-BE49-F238E27FC236}">
                <a16:creationId xmlns:a16="http://schemas.microsoft.com/office/drawing/2014/main" id="{C3549D3B-FF47-02E0-C28F-03EFC109CAC1}"/>
              </a:ext>
            </a:extLst>
          </p:cNvPr>
          <p:cNvSpPr>
            <a:spLocks noGrp="1"/>
          </p:cNvSpPr>
          <p:nvPr>
            <p:ph idx="1"/>
          </p:nvPr>
        </p:nvSpPr>
        <p:spPr>
          <a:xfrm>
            <a:off x="950208" y="3665269"/>
            <a:ext cx="22486758" cy="6955750"/>
          </a:xfrm>
        </p:spPr>
        <p:txBody>
          <a:bodyPr/>
          <a:lstStyle/>
          <a:p>
            <a:pPr marL="0" indent="0">
              <a:buNone/>
            </a:pPr>
            <a:r>
              <a:rPr lang="en-US" b="1" dirty="0"/>
              <a:t>3. Comprehensive Feasibility Approach</a:t>
            </a:r>
          </a:p>
          <a:p>
            <a:r>
              <a:rPr lang="en-US" dirty="0"/>
              <a:t>Expands the view to include </a:t>
            </a:r>
            <a:r>
              <a:rPr lang="en-US" b="1" dirty="0"/>
              <a:t>external factors</a:t>
            </a:r>
            <a:r>
              <a:rPr lang="en-US" dirty="0"/>
              <a:t>: technical, market, financial, organizational, and competitive.</a:t>
            </a:r>
          </a:p>
          <a:p>
            <a:r>
              <a:rPr lang="en-US" dirty="0"/>
              <a:t>Here, we focus on two:</a:t>
            </a:r>
          </a:p>
          <a:p>
            <a:pPr lvl="1"/>
            <a:r>
              <a:rPr lang="en-US" b="1" dirty="0"/>
              <a:t>Technical Feasibility</a:t>
            </a:r>
            <a:r>
              <a:rPr lang="en-US" dirty="0"/>
              <a:t> – Can the product be built reliably, safely, and at reasonable cost?</a:t>
            </a:r>
          </a:p>
          <a:p>
            <a:pPr lvl="1"/>
            <a:r>
              <a:rPr lang="en-US" b="1" dirty="0"/>
              <a:t>Marketability</a:t>
            </a:r>
            <a:r>
              <a:rPr lang="en-US" dirty="0"/>
              <a:t> – Will customers buy it, at a price that makes sense, in a competitive industry?</a:t>
            </a:r>
          </a:p>
        </p:txBody>
      </p:sp>
      <p:sp>
        <p:nvSpPr>
          <p:cNvPr id="4" name="Slide Number Placeholder 3">
            <a:extLst>
              <a:ext uri="{FF2B5EF4-FFF2-40B4-BE49-F238E27FC236}">
                <a16:creationId xmlns:a16="http://schemas.microsoft.com/office/drawing/2014/main" id="{464DBC60-FCAD-98EE-86F0-7CED29DDE5BE}"/>
              </a:ext>
            </a:extLst>
          </p:cNvPr>
          <p:cNvSpPr>
            <a:spLocks noGrp="1"/>
          </p:cNvSpPr>
          <p:nvPr>
            <p:ph type="sldNum" sz="quarter" idx="4"/>
          </p:nvPr>
        </p:nvSpPr>
        <p:spPr/>
        <p:txBody>
          <a:bodyPr/>
          <a:lstStyle/>
          <a:p>
            <a:fld id="{5D421B75-32F1-3341-9ED0-64265A793BE3}" type="slidenum">
              <a:rPr lang="en-US" smtClean="0"/>
              <a:pPr/>
              <a:t>32</a:t>
            </a:fld>
            <a:endParaRPr lang="en-US" dirty="0"/>
          </a:p>
        </p:txBody>
      </p:sp>
    </p:spTree>
    <p:extLst>
      <p:ext uri="{BB962C8B-B14F-4D97-AF65-F5344CB8AC3E}">
        <p14:creationId xmlns:p14="http://schemas.microsoft.com/office/powerpoint/2010/main" val="309811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3811" y="1260739"/>
            <a:ext cx="22486758" cy="1241365"/>
          </a:xfrm>
        </p:spPr>
        <p:txBody>
          <a:bodyPr/>
          <a:lstStyle/>
          <a:p>
            <a:pPr>
              <a:lnSpc>
                <a:spcPts val="8000"/>
              </a:lnSpc>
              <a:tabLst>
                <a:tab pos="16960850" algn="l"/>
              </a:tabLst>
            </a:pPr>
            <a:r>
              <a:rPr lang="en-US" sz="8000" dirty="0">
                <a:cs typeface="Tahoma" pitchFamily="34" charset="0"/>
              </a:rPr>
              <a:t>Comprehensive Feasibility Approach</a:t>
            </a:r>
            <a:endParaRPr lang="en-US" sz="8000" dirty="0"/>
          </a:p>
        </p:txBody>
      </p:sp>
      <p:pic>
        <p:nvPicPr>
          <p:cNvPr id="10" name="Picture Placeholder 9" descr="A flowchart presents the key areas for assessing the feasibility of a new venture. New-Venture Idea leads to, Determination of Feasibility of Planned New Venture. The various new-venture ideas are: Technical—Feasibility analysis of product or service; Market—Determination of market opportunities and risks; Financial—Analysis of financial feasibility and resources; Organizational—Analysis of organizational capabilities and personnel requirements, and Competitive—Analysis of the competition.">
            <a:extLst>
              <a:ext uri="{FF2B5EF4-FFF2-40B4-BE49-F238E27FC236}">
                <a16:creationId xmlns:a16="http://schemas.microsoft.com/office/drawing/2014/main" id="{46559A92-1A34-DE2B-3EF8-FF60EC593C21}"/>
              </a:ext>
            </a:extLst>
          </p:cNvPr>
          <p:cNvPicPr>
            <a:picLocks noGrp="1" noChangeAspect="1"/>
          </p:cNvPicPr>
          <p:nvPr>
            <p:ph idx="1"/>
          </p:nvPr>
        </p:nvPicPr>
        <p:blipFill>
          <a:blip r:embed="rId3"/>
          <a:stretch>
            <a:fillRect/>
          </a:stretch>
        </p:blipFill>
        <p:spPr>
          <a:xfrm>
            <a:off x="367752" y="3164144"/>
            <a:ext cx="23072817" cy="7387711"/>
          </a:xfrm>
          <a:prstGeom prst="rect">
            <a:avLst/>
          </a:prstGeom>
        </p:spPr>
      </p:pic>
      <p:sp>
        <p:nvSpPr>
          <p:cNvPr id="2" name="Rectangle 1">
            <a:extLst>
              <a:ext uri="{FF2B5EF4-FFF2-40B4-BE49-F238E27FC236}">
                <a16:creationId xmlns:a16="http://schemas.microsoft.com/office/drawing/2014/main" id="{948593A4-A1F7-2769-ABD2-6BB66A4D19E9}"/>
              </a:ext>
            </a:extLst>
          </p:cNvPr>
          <p:cNvSpPr/>
          <p:nvPr/>
        </p:nvSpPr>
        <p:spPr>
          <a:xfrm>
            <a:off x="6121017" y="3509933"/>
            <a:ext cx="11492070" cy="2716696"/>
          </a:xfrm>
          <a:prstGeom prst="rect">
            <a:avLst/>
          </a:prstGeom>
          <a:noFill/>
          <a:ln w="76200">
            <a:solidFill>
              <a:schemeClr val="tx2"/>
            </a:solidFill>
          </a:ln>
          <a:effectLst>
            <a:glow rad="139700">
              <a:schemeClr val="accent1">
                <a:satMod val="175000"/>
                <a:alpha val="40000"/>
              </a:schemeClr>
            </a:glo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B7E38E4F-D508-FB1A-9A1C-7CDC0028DD44}"/>
              </a:ext>
            </a:extLst>
          </p:cNvPr>
          <p:cNvSpPr>
            <a:spLocks noGrp="1"/>
          </p:cNvSpPr>
          <p:nvPr>
            <p:ph type="sldNum" sz="quarter" idx="4"/>
          </p:nvPr>
        </p:nvSpPr>
        <p:spPr/>
        <p:txBody>
          <a:bodyPr/>
          <a:lstStyle/>
          <a:p>
            <a:fld id="{5D421B75-32F1-3341-9ED0-64265A793BE3}" type="slidenum">
              <a:rPr lang="en-US" smtClean="0"/>
              <a:pPr/>
              <a:t>33</a:t>
            </a:fld>
            <a:endParaRPr lang="en-US" dirty="0"/>
          </a:p>
        </p:txBody>
      </p:sp>
    </p:spTree>
    <p:extLst>
      <p:ext uri="{BB962C8B-B14F-4D97-AF65-F5344CB8AC3E}">
        <p14:creationId xmlns:p14="http://schemas.microsoft.com/office/powerpoint/2010/main" val="255859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3811" y="1260739"/>
            <a:ext cx="22486758" cy="1241365"/>
          </a:xfrm>
        </p:spPr>
        <p:txBody>
          <a:bodyPr/>
          <a:lstStyle/>
          <a:p>
            <a:pPr>
              <a:lnSpc>
                <a:spcPts val="8000"/>
              </a:lnSpc>
            </a:pPr>
            <a:r>
              <a:rPr lang="en-US" sz="8000" dirty="0"/>
              <a:t>Technical Feasibility</a:t>
            </a:r>
          </a:p>
        </p:txBody>
      </p:sp>
      <p:sp>
        <p:nvSpPr>
          <p:cNvPr id="5" name="Text Placeholder 4"/>
          <p:cNvSpPr>
            <a:spLocks noGrp="1"/>
          </p:cNvSpPr>
          <p:nvPr>
            <p:ph idx="1"/>
          </p:nvPr>
        </p:nvSpPr>
        <p:spPr>
          <a:xfrm>
            <a:off x="950208" y="3097161"/>
            <a:ext cx="22486758" cy="8194938"/>
          </a:xfrm>
        </p:spPr>
        <p:txBody>
          <a:bodyPr/>
          <a:lstStyle/>
          <a:p>
            <a:pPr marL="0" lvl="1" indent="0">
              <a:spcBef>
                <a:spcPts val="0"/>
              </a:spcBef>
              <a:spcAft>
                <a:spcPts val="1200"/>
              </a:spcAft>
              <a:buNone/>
            </a:pPr>
            <a:r>
              <a:rPr lang="en-US" sz="4000" b="1" dirty="0">
                <a:solidFill>
                  <a:schemeClr val="tx2"/>
                </a:solidFill>
              </a:rPr>
              <a:t>These ensure the product actually works for customers under real-world conditions.</a:t>
            </a:r>
          </a:p>
          <a:p>
            <a:pPr marL="0" lvl="1" indent="0">
              <a:spcBef>
                <a:spcPts val="0"/>
              </a:spcBef>
              <a:spcAft>
                <a:spcPts val="1200"/>
              </a:spcAft>
              <a:buNone/>
            </a:pPr>
            <a:endParaRPr lang="en-US" sz="4000" b="1" dirty="0">
              <a:solidFill>
                <a:schemeClr val="tx2"/>
              </a:solidFill>
            </a:endParaRPr>
          </a:p>
          <a:p>
            <a:pPr marL="685800" lvl="1" indent="-685800">
              <a:spcBef>
                <a:spcPts val="0"/>
              </a:spcBef>
              <a:spcAft>
                <a:spcPts val="1200"/>
              </a:spcAft>
              <a:buFont typeface="Arial" panose="020B0604020202020204" pitchFamily="34" charset="0"/>
              <a:buChar char="•"/>
            </a:pPr>
            <a:r>
              <a:rPr lang="en-US" sz="3200" dirty="0"/>
              <a:t>Functional design of the product and attractiveness in appearance</a:t>
            </a:r>
          </a:p>
          <a:p>
            <a:pPr marL="685800" lvl="1" indent="-685800">
              <a:spcBef>
                <a:spcPts val="0"/>
              </a:spcBef>
              <a:spcAft>
                <a:spcPts val="1200"/>
              </a:spcAft>
              <a:buFont typeface="Arial" panose="020B0604020202020204" pitchFamily="34" charset="0"/>
              <a:buChar char="•"/>
            </a:pPr>
            <a:r>
              <a:rPr lang="en-US" sz="3200" dirty="0"/>
              <a:t>Flexibility, permitting ready modification of the external features of the product to meet customer demands or technological and competitive changes</a:t>
            </a:r>
          </a:p>
          <a:p>
            <a:pPr marL="685800" lvl="1" indent="-685800">
              <a:spcBef>
                <a:spcPts val="0"/>
              </a:spcBef>
              <a:spcAft>
                <a:spcPts val="1200"/>
              </a:spcAft>
              <a:buFont typeface="Arial" panose="020B0604020202020204" pitchFamily="34" charset="0"/>
              <a:buChar char="•"/>
            </a:pPr>
            <a:r>
              <a:rPr lang="en-US" sz="3200" dirty="0"/>
              <a:t>Durability of the materials from which the product is made</a:t>
            </a:r>
          </a:p>
          <a:p>
            <a:pPr marL="685800" lvl="1" indent="-685800">
              <a:spcBef>
                <a:spcPts val="0"/>
              </a:spcBef>
              <a:spcAft>
                <a:spcPts val="1200"/>
              </a:spcAft>
              <a:buFont typeface="Arial" panose="020B0604020202020204" pitchFamily="34" charset="0"/>
              <a:buChar char="•"/>
            </a:pPr>
            <a:r>
              <a:rPr lang="en-US" sz="3200" dirty="0"/>
              <a:t>Reliability, ensuring performance as expected under normal operating conditions</a:t>
            </a:r>
          </a:p>
          <a:p>
            <a:pPr marL="685800" lvl="1" indent="-685800">
              <a:spcBef>
                <a:spcPts val="0"/>
              </a:spcBef>
              <a:spcAft>
                <a:spcPts val="1200"/>
              </a:spcAft>
              <a:buFont typeface="Arial" panose="020B0604020202020204" pitchFamily="34" charset="0"/>
              <a:buChar char="•"/>
            </a:pPr>
            <a:r>
              <a:rPr lang="en-US" sz="3200" dirty="0"/>
              <a:t>Product safety, posing no potential dangers under normal operating conditions</a:t>
            </a:r>
          </a:p>
          <a:p>
            <a:pPr marL="685800" lvl="1" indent="-685800">
              <a:spcBef>
                <a:spcPts val="0"/>
              </a:spcBef>
              <a:spcAft>
                <a:spcPts val="1200"/>
              </a:spcAft>
              <a:buFont typeface="Arial" panose="020B0604020202020204" pitchFamily="34" charset="0"/>
              <a:buChar char="•"/>
            </a:pPr>
            <a:r>
              <a:rPr lang="en-US" sz="3200" dirty="0"/>
              <a:t>Reasonable utility, an acceptable rate of obsolescence</a:t>
            </a:r>
          </a:p>
          <a:p>
            <a:pPr marL="685800" lvl="1" indent="-685800">
              <a:spcBef>
                <a:spcPts val="0"/>
              </a:spcBef>
              <a:spcAft>
                <a:spcPts val="1200"/>
              </a:spcAft>
              <a:buFont typeface="Arial" panose="020B0604020202020204" pitchFamily="34" charset="0"/>
              <a:buChar char="•"/>
            </a:pPr>
            <a:r>
              <a:rPr lang="en-US" sz="3200" dirty="0"/>
              <a:t>Ease and low cost of maintenance</a:t>
            </a:r>
          </a:p>
          <a:p>
            <a:pPr marL="685800" lvl="1" indent="-685800">
              <a:spcBef>
                <a:spcPts val="0"/>
              </a:spcBef>
              <a:spcAft>
                <a:spcPts val="1200"/>
              </a:spcAft>
              <a:buFont typeface="Arial" panose="020B0604020202020204" pitchFamily="34" charset="0"/>
              <a:buChar char="•"/>
            </a:pPr>
            <a:r>
              <a:rPr lang="en-US" sz="3200" dirty="0"/>
              <a:t>Standardization through elimination of unnecessary variety among potentially interchangeable parts</a:t>
            </a:r>
          </a:p>
          <a:p>
            <a:pPr marL="685800" lvl="1" indent="-685800">
              <a:spcBef>
                <a:spcPts val="0"/>
              </a:spcBef>
              <a:spcAft>
                <a:spcPts val="1200"/>
              </a:spcAft>
              <a:buFont typeface="Arial" panose="020B0604020202020204" pitchFamily="34" charset="0"/>
              <a:buChar char="•"/>
            </a:pPr>
            <a:r>
              <a:rPr lang="en-US" sz="3200" dirty="0"/>
              <a:t>Ease of processing or manufacture</a:t>
            </a:r>
          </a:p>
          <a:p>
            <a:pPr marL="685800" lvl="1" indent="-685800">
              <a:spcBef>
                <a:spcPts val="0"/>
              </a:spcBef>
              <a:spcAft>
                <a:spcPts val="1200"/>
              </a:spcAft>
              <a:buFont typeface="Arial" panose="020B0604020202020204" pitchFamily="34" charset="0"/>
              <a:buChar char="•"/>
            </a:pPr>
            <a:r>
              <a:rPr lang="en-US" sz="3200" dirty="0"/>
              <a:t>Ease of handling and use</a:t>
            </a:r>
          </a:p>
        </p:txBody>
      </p:sp>
      <p:sp>
        <p:nvSpPr>
          <p:cNvPr id="2" name="Slide Number Placeholder 1">
            <a:extLst>
              <a:ext uri="{FF2B5EF4-FFF2-40B4-BE49-F238E27FC236}">
                <a16:creationId xmlns:a16="http://schemas.microsoft.com/office/drawing/2014/main" id="{5BC95095-36B3-AD40-4CA9-913AB69EC40B}"/>
              </a:ext>
            </a:extLst>
          </p:cNvPr>
          <p:cNvSpPr>
            <a:spLocks noGrp="1"/>
          </p:cNvSpPr>
          <p:nvPr>
            <p:ph type="sldNum" sz="quarter" idx="4"/>
          </p:nvPr>
        </p:nvSpPr>
        <p:spPr/>
        <p:txBody>
          <a:bodyPr/>
          <a:lstStyle/>
          <a:p>
            <a:fld id="{5D421B75-32F1-3341-9ED0-64265A793BE3}" type="slidenum">
              <a:rPr lang="en-US" smtClean="0"/>
              <a:pPr/>
              <a:t>34</a:t>
            </a:fld>
            <a:endParaRPr lang="en-US" dirty="0"/>
          </a:p>
        </p:txBody>
      </p:sp>
    </p:spTree>
    <p:extLst>
      <p:ext uri="{BB962C8B-B14F-4D97-AF65-F5344CB8AC3E}">
        <p14:creationId xmlns:p14="http://schemas.microsoft.com/office/powerpoint/2010/main" val="23027274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8000" dirty="0"/>
              <a:t>Marketability</a:t>
            </a:r>
          </a:p>
        </p:txBody>
      </p:sp>
      <p:sp>
        <p:nvSpPr>
          <p:cNvPr id="3" name="Text Placeholder 2"/>
          <p:cNvSpPr>
            <a:spLocks noGrp="1"/>
          </p:cNvSpPr>
          <p:nvPr>
            <p:ph idx="1"/>
          </p:nvPr>
        </p:nvSpPr>
        <p:spPr>
          <a:xfrm>
            <a:off x="953811" y="3163824"/>
            <a:ext cx="22486758" cy="9140964"/>
          </a:xfrm>
        </p:spPr>
        <p:txBody>
          <a:bodyPr/>
          <a:lstStyle/>
          <a:p>
            <a:pPr marL="0" indent="0">
              <a:spcBef>
                <a:spcPts val="0"/>
              </a:spcBef>
              <a:spcAft>
                <a:spcPts val="1200"/>
              </a:spcAft>
              <a:buNone/>
            </a:pPr>
            <a:r>
              <a:rPr lang="en-US" sz="4000" b="1" dirty="0">
                <a:solidFill>
                  <a:schemeClr val="tx2"/>
                </a:solidFill>
              </a:rPr>
              <a:t>These determine whether the product can survive and grow in the market.</a:t>
            </a:r>
          </a:p>
          <a:p>
            <a:pPr marL="0" indent="0">
              <a:spcBef>
                <a:spcPts val="0"/>
              </a:spcBef>
              <a:spcAft>
                <a:spcPts val="1200"/>
              </a:spcAft>
              <a:buNone/>
            </a:pPr>
            <a:endParaRPr lang="en-US" sz="4000" b="1" dirty="0">
              <a:solidFill>
                <a:schemeClr val="tx2"/>
              </a:solidFill>
            </a:endParaRPr>
          </a:p>
          <a:p>
            <a:pPr>
              <a:spcBef>
                <a:spcPts val="0"/>
              </a:spcBef>
              <a:spcAft>
                <a:spcPts val="1200"/>
              </a:spcAft>
            </a:pPr>
            <a:r>
              <a:rPr lang="en-US" sz="4000" dirty="0"/>
              <a:t>General Economic Trends</a:t>
            </a:r>
          </a:p>
          <a:p>
            <a:pPr lvl="1">
              <a:spcBef>
                <a:spcPts val="0"/>
              </a:spcBef>
              <a:spcAft>
                <a:spcPts val="1200"/>
              </a:spcAft>
              <a:buClr>
                <a:schemeClr val="tx1"/>
              </a:buClr>
            </a:pPr>
            <a:r>
              <a:rPr lang="en-US" sz="3600" dirty="0"/>
              <a:t>Various economic indicators such as new orders, housing starts, inventories, and consumer spending</a:t>
            </a:r>
          </a:p>
          <a:p>
            <a:pPr>
              <a:spcBef>
                <a:spcPts val="0"/>
              </a:spcBef>
              <a:spcAft>
                <a:spcPts val="1200"/>
              </a:spcAft>
            </a:pPr>
            <a:r>
              <a:rPr lang="en-US" sz="4000" dirty="0"/>
              <a:t>Market Data</a:t>
            </a:r>
          </a:p>
          <a:p>
            <a:pPr lvl="1">
              <a:spcBef>
                <a:spcPts val="0"/>
              </a:spcBef>
              <a:spcAft>
                <a:spcPts val="1200"/>
              </a:spcAft>
              <a:buClr>
                <a:schemeClr val="tx1"/>
              </a:buClr>
            </a:pPr>
            <a:r>
              <a:rPr lang="en-US" sz="3600" dirty="0"/>
              <a:t>Customers, customer demand patterns in seasonal variations in demand, and governmental regulations affecting demand</a:t>
            </a:r>
          </a:p>
          <a:p>
            <a:pPr>
              <a:spcBef>
                <a:spcPts val="0"/>
              </a:spcBef>
              <a:spcAft>
                <a:spcPts val="1200"/>
              </a:spcAft>
            </a:pPr>
            <a:r>
              <a:rPr lang="en-US" sz="4000" dirty="0"/>
              <a:t>Pricing Data</a:t>
            </a:r>
          </a:p>
          <a:p>
            <a:pPr lvl="1">
              <a:spcBef>
                <a:spcPts val="0"/>
              </a:spcBef>
              <a:spcAft>
                <a:spcPts val="1200"/>
              </a:spcAft>
              <a:buClr>
                <a:schemeClr val="tx1"/>
              </a:buClr>
            </a:pPr>
            <a:r>
              <a:rPr lang="en-US" sz="3600" dirty="0"/>
              <a:t>Range of prices for the same, complementary, and substitute products; base prices; and discount structures</a:t>
            </a:r>
          </a:p>
          <a:p>
            <a:pPr>
              <a:spcBef>
                <a:spcPts val="0"/>
              </a:spcBef>
              <a:spcAft>
                <a:spcPts val="1200"/>
              </a:spcAft>
            </a:pPr>
            <a:r>
              <a:rPr lang="en-US" sz="4000" dirty="0"/>
              <a:t>Competitive Data</a:t>
            </a:r>
          </a:p>
          <a:p>
            <a:pPr lvl="1">
              <a:spcBef>
                <a:spcPts val="0"/>
              </a:spcBef>
              <a:spcAft>
                <a:spcPts val="1200"/>
              </a:spcAft>
              <a:buClr>
                <a:schemeClr val="tx1"/>
              </a:buClr>
            </a:pPr>
            <a:r>
              <a:rPr lang="en-US" sz="3600" dirty="0"/>
              <a:t>Major competitors and their competitive strength</a:t>
            </a:r>
          </a:p>
        </p:txBody>
      </p:sp>
      <p:sp>
        <p:nvSpPr>
          <p:cNvPr id="4" name="Slide Number Placeholder 3">
            <a:extLst>
              <a:ext uri="{FF2B5EF4-FFF2-40B4-BE49-F238E27FC236}">
                <a16:creationId xmlns:a16="http://schemas.microsoft.com/office/drawing/2014/main" id="{B2BDD891-01E2-4AB7-BA59-592D66492B07}"/>
              </a:ext>
            </a:extLst>
          </p:cNvPr>
          <p:cNvSpPr>
            <a:spLocks noGrp="1"/>
          </p:cNvSpPr>
          <p:nvPr>
            <p:ph type="sldNum" sz="quarter" idx="4"/>
          </p:nvPr>
        </p:nvSpPr>
        <p:spPr/>
        <p:txBody>
          <a:bodyPr/>
          <a:lstStyle/>
          <a:p>
            <a:fld id="{5D421B75-32F1-3341-9ED0-64265A793BE3}" type="slidenum">
              <a:rPr lang="en-US" smtClean="0"/>
              <a:pPr/>
              <a:t>35</a:t>
            </a:fld>
            <a:endParaRPr lang="en-US" dirty="0"/>
          </a:p>
        </p:txBody>
      </p:sp>
    </p:spTree>
    <p:extLst>
      <p:ext uri="{BB962C8B-B14F-4D97-AF65-F5344CB8AC3E}">
        <p14:creationId xmlns:p14="http://schemas.microsoft.com/office/powerpoint/2010/main" val="26619521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7CBA9-6BD1-7E92-E326-055E895E1DE0}"/>
              </a:ext>
            </a:extLst>
          </p:cNvPr>
          <p:cNvSpPr>
            <a:spLocks noGrp="1"/>
          </p:cNvSpPr>
          <p:nvPr>
            <p:ph type="title"/>
          </p:nvPr>
        </p:nvSpPr>
        <p:spPr/>
        <p:txBody>
          <a:bodyPr/>
          <a:lstStyle/>
          <a:p>
            <a:r>
              <a:rPr lang="en-US" dirty="0"/>
              <a:t>Putting it all together</a:t>
            </a:r>
          </a:p>
        </p:txBody>
      </p:sp>
      <p:sp>
        <p:nvSpPr>
          <p:cNvPr id="3" name="Content Placeholder 2">
            <a:extLst>
              <a:ext uri="{FF2B5EF4-FFF2-40B4-BE49-F238E27FC236}">
                <a16:creationId xmlns:a16="http://schemas.microsoft.com/office/drawing/2014/main" id="{FA46D3BA-7081-F238-ACBA-A4F6A73CC676}"/>
              </a:ext>
            </a:extLst>
          </p:cNvPr>
          <p:cNvSpPr>
            <a:spLocks noGrp="1"/>
          </p:cNvSpPr>
          <p:nvPr>
            <p:ph idx="1"/>
          </p:nvPr>
        </p:nvSpPr>
        <p:spPr>
          <a:xfrm>
            <a:off x="953811" y="3163824"/>
            <a:ext cx="22486758" cy="8556188"/>
          </a:xfrm>
        </p:spPr>
        <p:txBody>
          <a:bodyPr/>
          <a:lstStyle/>
          <a:p>
            <a:r>
              <a:rPr lang="en-US" dirty="0"/>
              <a:t>A solid </a:t>
            </a:r>
            <a:r>
              <a:rPr lang="en-US" b="1" dirty="0"/>
              <a:t>feasibility analysis</a:t>
            </a:r>
            <a:r>
              <a:rPr lang="en-US" dirty="0"/>
              <a:t> means </a:t>
            </a:r>
            <a:r>
              <a:rPr lang="en-US" b="1" dirty="0"/>
              <a:t>testing your idea from all angles</a:t>
            </a:r>
            <a:r>
              <a:rPr lang="en-US" dirty="0"/>
              <a:t>:</a:t>
            </a:r>
          </a:p>
          <a:p>
            <a:pPr lvl="1"/>
            <a:r>
              <a:rPr lang="en-US" dirty="0"/>
              <a:t>inside the business (team, finances, operations) </a:t>
            </a:r>
          </a:p>
          <a:p>
            <a:pPr lvl="1"/>
            <a:r>
              <a:rPr lang="en-US" dirty="0"/>
              <a:t>the product itself (can it be built well?)</a:t>
            </a:r>
          </a:p>
          <a:p>
            <a:pPr lvl="1"/>
            <a:r>
              <a:rPr lang="en-US" dirty="0"/>
              <a:t>and the outside world (is there real demand and a competitive place in the market?)</a:t>
            </a:r>
          </a:p>
          <a:p>
            <a:r>
              <a:rPr lang="en-US" dirty="0"/>
              <a:t>If any angle reveals a fatal flaw—like costs too high, no customer demand, or a product that can’t be built safely—then the entrepreneur knows to pivot, adjust, or walk away before sinking too much into a failing idea.</a:t>
            </a:r>
          </a:p>
        </p:txBody>
      </p:sp>
      <p:sp>
        <p:nvSpPr>
          <p:cNvPr id="4" name="Slide Number Placeholder 3">
            <a:extLst>
              <a:ext uri="{FF2B5EF4-FFF2-40B4-BE49-F238E27FC236}">
                <a16:creationId xmlns:a16="http://schemas.microsoft.com/office/drawing/2014/main" id="{E0A1B1BA-FD19-07D5-B039-77F31BE8D222}"/>
              </a:ext>
            </a:extLst>
          </p:cNvPr>
          <p:cNvSpPr>
            <a:spLocks noGrp="1"/>
          </p:cNvSpPr>
          <p:nvPr>
            <p:ph type="sldNum" sz="quarter" idx="4"/>
          </p:nvPr>
        </p:nvSpPr>
        <p:spPr/>
        <p:txBody>
          <a:bodyPr/>
          <a:lstStyle/>
          <a:p>
            <a:fld id="{5D421B75-32F1-3341-9ED0-64265A793BE3}" type="slidenum">
              <a:rPr lang="en-US" smtClean="0"/>
              <a:pPr/>
              <a:t>36</a:t>
            </a:fld>
            <a:endParaRPr lang="en-US" dirty="0"/>
          </a:p>
        </p:txBody>
      </p:sp>
    </p:spTree>
    <p:extLst>
      <p:ext uri="{BB962C8B-B14F-4D97-AF65-F5344CB8AC3E}">
        <p14:creationId xmlns:p14="http://schemas.microsoft.com/office/powerpoint/2010/main" val="23044643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0667" y="5210924"/>
            <a:ext cx="15371706" cy="1814343"/>
          </a:xfrm>
        </p:spPr>
        <p:txBody>
          <a:bodyPr anchor="b">
            <a:normAutofit fontScale="90000"/>
          </a:bodyPr>
          <a:lstStyle/>
          <a:p>
            <a:r>
              <a:rPr lang="en-US" dirty="0"/>
              <a:t>Methods of Venture Evaluation</a:t>
            </a:r>
          </a:p>
        </p:txBody>
      </p:sp>
      <p:sp>
        <p:nvSpPr>
          <p:cNvPr id="4" name="Text Placeholder 3"/>
          <p:cNvSpPr>
            <a:spLocks noGrp="1"/>
          </p:cNvSpPr>
          <p:nvPr>
            <p:ph type="body" sz="quarter" idx="14"/>
          </p:nvPr>
        </p:nvSpPr>
        <p:spPr>
          <a:xfrm>
            <a:off x="1680677" y="7904428"/>
            <a:ext cx="15373945" cy="1594347"/>
          </a:xfrm>
        </p:spPr>
        <p:txBody>
          <a:bodyPr wrap="square">
            <a:normAutofit/>
          </a:bodyPr>
          <a:lstStyle/>
          <a:p>
            <a:r>
              <a:rPr lang="en-US" dirty="0"/>
              <a:t>Part 2</a:t>
            </a:r>
          </a:p>
        </p:txBody>
      </p:sp>
    </p:spTree>
    <p:extLst>
      <p:ext uri="{BB962C8B-B14F-4D97-AF65-F5344CB8AC3E}">
        <p14:creationId xmlns:p14="http://schemas.microsoft.com/office/powerpoint/2010/main" val="90064272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A807B-8429-E084-4503-7DA9AC7549EC}"/>
              </a:ext>
            </a:extLst>
          </p:cNvPr>
          <p:cNvSpPr>
            <a:spLocks noGrp="1"/>
          </p:cNvSpPr>
          <p:nvPr>
            <p:ph type="title"/>
          </p:nvPr>
        </p:nvSpPr>
        <p:spPr>
          <a:xfrm>
            <a:off x="953811" y="434872"/>
            <a:ext cx="22486758" cy="2893100"/>
          </a:xfrm>
        </p:spPr>
        <p:txBody>
          <a:bodyPr/>
          <a:lstStyle/>
          <a:p>
            <a:r>
              <a:rPr lang="en-US" dirty="0"/>
              <a:t>Contemporary Approaches to Venture Evaluation</a:t>
            </a:r>
          </a:p>
        </p:txBody>
      </p:sp>
      <p:sp>
        <p:nvSpPr>
          <p:cNvPr id="3" name="Content Placeholder 2">
            <a:extLst>
              <a:ext uri="{FF2B5EF4-FFF2-40B4-BE49-F238E27FC236}">
                <a16:creationId xmlns:a16="http://schemas.microsoft.com/office/drawing/2014/main" id="{49619D57-1409-9930-586F-1B19109B12A2}"/>
              </a:ext>
            </a:extLst>
          </p:cNvPr>
          <p:cNvSpPr>
            <a:spLocks noGrp="1"/>
          </p:cNvSpPr>
          <p:nvPr>
            <p:ph idx="1"/>
          </p:nvPr>
        </p:nvSpPr>
        <p:spPr>
          <a:xfrm>
            <a:off x="953811" y="3860510"/>
            <a:ext cx="23081846" cy="8094524"/>
          </a:xfrm>
        </p:spPr>
        <p:txBody>
          <a:bodyPr/>
          <a:lstStyle/>
          <a:p>
            <a:r>
              <a:rPr lang="en-US" sz="4800" dirty="0"/>
              <a:t>Traditional feasibility analyses focus mainly on financials and forecasts.</a:t>
            </a:r>
          </a:p>
          <a:p>
            <a:r>
              <a:rPr lang="en-US" sz="4800" dirty="0"/>
              <a:t>Modern methods add design, experimentation, and customer feedback to reduce risk.</a:t>
            </a:r>
          </a:p>
          <a:p>
            <a:r>
              <a:rPr lang="en-US" sz="4800" dirty="0"/>
              <a:t>Two leading approaches:</a:t>
            </a:r>
          </a:p>
          <a:p>
            <a:pPr lvl="1"/>
            <a:r>
              <a:rPr lang="en-US" sz="4400" b="1" dirty="0"/>
              <a:t>Design Methodology</a:t>
            </a:r>
            <a:r>
              <a:rPr lang="en-US" sz="4400" dirty="0"/>
              <a:t> – emphasizes concept design, prototyping, and stakeholder feedback to prove feasibility, desirability, and viability.</a:t>
            </a:r>
          </a:p>
          <a:p>
            <a:pPr lvl="1"/>
            <a:r>
              <a:rPr lang="en-US" sz="4400" b="1" dirty="0"/>
              <a:t>Lean Startup Methodology</a:t>
            </a:r>
            <a:r>
              <a:rPr lang="en-US" sz="4400" dirty="0"/>
              <a:t> – emphasizes fast iteration, minimum viable products (MVPs), and customer learning to avoid wasted effort.</a:t>
            </a:r>
          </a:p>
          <a:p>
            <a:pPr marL="0" indent="0">
              <a:buNone/>
            </a:pPr>
            <a:r>
              <a:rPr lang="en-US" sz="4800" b="1" dirty="0"/>
              <a:t>Bottom line:</a:t>
            </a:r>
            <a:r>
              <a:rPr lang="en-US" sz="4800" dirty="0"/>
              <a:t> Both methods are about testing and adapting ideas early so entrepreneurs can spot fatal flaws and pivot before it’s too late.</a:t>
            </a:r>
          </a:p>
        </p:txBody>
      </p:sp>
      <p:sp>
        <p:nvSpPr>
          <p:cNvPr id="4" name="Slide Number Placeholder 3">
            <a:extLst>
              <a:ext uri="{FF2B5EF4-FFF2-40B4-BE49-F238E27FC236}">
                <a16:creationId xmlns:a16="http://schemas.microsoft.com/office/drawing/2014/main" id="{4E21452A-9192-4C15-CA49-5B49C204DC75}"/>
              </a:ext>
            </a:extLst>
          </p:cNvPr>
          <p:cNvSpPr>
            <a:spLocks noGrp="1"/>
          </p:cNvSpPr>
          <p:nvPr>
            <p:ph type="sldNum" sz="quarter" idx="4"/>
          </p:nvPr>
        </p:nvSpPr>
        <p:spPr/>
        <p:txBody>
          <a:bodyPr/>
          <a:lstStyle/>
          <a:p>
            <a:fld id="{5D421B75-32F1-3341-9ED0-64265A793BE3}" type="slidenum">
              <a:rPr lang="en-US" smtClean="0"/>
              <a:pPr/>
              <a:t>38</a:t>
            </a:fld>
            <a:endParaRPr lang="en-US" dirty="0"/>
          </a:p>
        </p:txBody>
      </p:sp>
    </p:spTree>
    <p:extLst>
      <p:ext uri="{BB962C8B-B14F-4D97-AF65-F5344CB8AC3E}">
        <p14:creationId xmlns:p14="http://schemas.microsoft.com/office/powerpoint/2010/main" val="452762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8000" dirty="0"/>
              <a:t>The Design Methodology</a:t>
            </a:r>
          </a:p>
        </p:txBody>
      </p:sp>
      <p:sp>
        <p:nvSpPr>
          <p:cNvPr id="3" name="Text Placeholder 2"/>
          <p:cNvSpPr>
            <a:spLocks noGrp="1"/>
          </p:cNvSpPr>
          <p:nvPr>
            <p:ph idx="1"/>
          </p:nvPr>
        </p:nvSpPr>
        <p:spPr>
          <a:xfrm>
            <a:off x="953811" y="3163823"/>
            <a:ext cx="22486758" cy="7971413"/>
          </a:xfrm>
        </p:spPr>
        <p:txBody>
          <a:bodyPr/>
          <a:lstStyle/>
          <a:p>
            <a:r>
              <a:rPr lang="en-US" dirty="0"/>
              <a:t>Takes an initial concept idea and </a:t>
            </a:r>
            <a:r>
              <a:rPr lang="en-US" b="1" dirty="0"/>
              <a:t>develops a proof of concept</a:t>
            </a:r>
            <a:r>
              <a:rPr lang="en-US" dirty="0"/>
              <a:t> that elicits feedback from relevant stakeholders.</a:t>
            </a:r>
          </a:p>
          <a:p>
            <a:r>
              <a:rPr lang="en-US" dirty="0"/>
              <a:t>A process that </a:t>
            </a:r>
            <a:r>
              <a:rPr lang="en-US" b="1" dirty="0"/>
              <a:t>converts ideas into form</a:t>
            </a:r>
            <a:r>
              <a:rPr lang="en-US" dirty="0"/>
              <a:t>, whether that is a plan of action, an experience, or a physical thing.</a:t>
            </a:r>
          </a:p>
          <a:p>
            <a:r>
              <a:rPr lang="en-US" dirty="0"/>
              <a:t>An initial concept taken and developed into a proof of concept that elicits:</a:t>
            </a:r>
          </a:p>
          <a:p>
            <a:pPr marL="1425576" lvl="1" indent="-711200">
              <a:buClr>
                <a:schemeClr val="tx1"/>
              </a:buClr>
            </a:pPr>
            <a:r>
              <a:rPr lang="en-US" dirty="0"/>
              <a:t>Proof of concept feasibility</a:t>
            </a:r>
          </a:p>
          <a:p>
            <a:pPr marL="1425576" lvl="1" indent="-711200">
              <a:buClr>
                <a:schemeClr val="tx1"/>
              </a:buClr>
            </a:pPr>
            <a:r>
              <a:rPr lang="en-US" dirty="0"/>
              <a:t>Proof of concept desirability</a:t>
            </a:r>
          </a:p>
          <a:p>
            <a:pPr marL="1425576" lvl="1" indent="-711200">
              <a:buClr>
                <a:schemeClr val="tx1"/>
              </a:buClr>
            </a:pPr>
            <a:r>
              <a:rPr lang="en-US" dirty="0"/>
              <a:t>Proof of concept viability</a:t>
            </a:r>
          </a:p>
        </p:txBody>
      </p:sp>
      <p:sp>
        <p:nvSpPr>
          <p:cNvPr id="4" name="Slide Number Placeholder 3">
            <a:extLst>
              <a:ext uri="{FF2B5EF4-FFF2-40B4-BE49-F238E27FC236}">
                <a16:creationId xmlns:a16="http://schemas.microsoft.com/office/drawing/2014/main" id="{7E50DB26-3FB9-60B8-F13D-DABACD8AF446}"/>
              </a:ext>
            </a:extLst>
          </p:cNvPr>
          <p:cNvSpPr>
            <a:spLocks noGrp="1"/>
          </p:cNvSpPr>
          <p:nvPr>
            <p:ph type="sldNum" sz="quarter" idx="4"/>
          </p:nvPr>
        </p:nvSpPr>
        <p:spPr/>
        <p:txBody>
          <a:bodyPr/>
          <a:lstStyle/>
          <a:p>
            <a:fld id="{5D421B75-32F1-3341-9ED0-64265A793BE3}" type="slidenum">
              <a:rPr lang="en-US" smtClean="0"/>
              <a:pPr/>
              <a:t>39</a:t>
            </a:fld>
            <a:endParaRPr lang="en-US" dirty="0"/>
          </a:p>
        </p:txBody>
      </p:sp>
    </p:spTree>
    <p:extLst>
      <p:ext uri="{BB962C8B-B14F-4D97-AF65-F5344CB8AC3E}">
        <p14:creationId xmlns:p14="http://schemas.microsoft.com/office/powerpoint/2010/main" val="2665511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01A42-A24E-6B1F-5F23-7B1064CA4E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ED948F-0E4A-1106-784D-33FFF37BEE35}"/>
              </a:ext>
            </a:extLst>
          </p:cNvPr>
          <p:cNvSpPr>
            <a:spLocks noGrp="1"/>
          </p:cNvSpPr>
          <p:nvPr>
            <p:ph type="title" idx="4294967295"/>
          </p:nvPr>
        </p:nvSpPr>
        <p:spPr>
          <a:xfrm>
            <a:off x="1269387" y="838259"/>
            <a:ext cx="22171025" cy="1538883"/>
          </a:xfrm>
        </p:spPr>
        <p:txBody>
          <a:bodyPr/>
          <a:lstStyle/>
          <a:p>
            <a:r>
              <a:rPr lang="en-US" dirty="0"/>
              <a:t>Chapter 6 Objectives</a:t>
            </a:r>
          </a:p>
        </p:txBody>
      </p:sp>
      <p:sp>
        <p:nvSpPr>
          <p:cNvPr id="3" name="Content Placeholder 2">
            <a:extLst>
              <a:ext uri="{FF2B5EF4-FFF2-40B4-BE49-F238E27FC236}">
                <a16:creationId xmlns:a16="http://schemas.microsoft.com/office/drawing/2014/main" id="{1B1FE90D-3C84-9842-8134-B356C37C4D4A}"/>
              </a:ext>
            </a:extLst>
          </p:cNvPr>
          <p:cNvSpPr>
            <a:spLocks noGrp="1"/>
          </p:cNvSpPr>
          <p:nvPr>
            <p:ph type="body" sz="quarter" idx="4294967295"/>
          </p:nvPr>
        </p:nvSpPr>
        <p:spPr>
          <a:xfrm>
            <a:off x="1269387" y="2801004"/>
            <a:ext cx="22167850" cy="8504892"/>
          </a:xfrm>
        </p:spPr>
        <p:txBody>
          <a:bodyPr/>
          <a:lstStyle/>
          <a:p>
            <a:pPr marL="0" indent="0">
              <a:buNone/>
            </a:pPr>
            <a:r>
              <a:rPr lang="en-US" dirty="0"/>
              <a:t>6.1 Explain the challenge of new-venture start-ups.</a:t>
            </a:r>
          </a:p>
          <a:p>
            <a:pPr marL="0" indent="0">
              <a:buNone/>
            </a:pPr>
            <a:r>
              <a:rPr lang="en-US" dirty="0"/>
              <a:t>6.2 Review common pitfalls in the selection of new-venture ideas.</a:t>
            </a:r>
          </a:p>
          <a:p>
            <a:pPr marL="0" indent="0">
              <a:buNone/>
            </a:pPr>
            <a:r>
              <a:rPr lang="en-US" dirty="0"/>
              <a:t>6.3 Present critical factors involved in new-venture development.</a:t>
            </a:r>
          </a:p>
          <a:p>
            <a:pPr marL="0" indent="0">
              <a:buNone/>
            </a:pPr>
            <a:r>
              <a:rPr lang="en-US" dirty="0"/>
              <a:t>6.4 Study certain factors that underlie venture success.</a:t>
            </a:r>
          </a:p>
          <a:p>
            <a:pPr marL="0" indent="0">
              <a:buNone/>
            </a:pPr>
            <a:r>
              <a:rPr lang="en-US" dirty="0"/>
              <a:t>6.5 Explain the critical need for an effective entrepreneurial team.</a:t>
            </a:r>
          </a:p>
          <a:p>
            <a:pPr marL="0" indent="0">
              <a:buNone/>
            </a:pPr>
            <a:r>
              <a:rPr lang="en-US" dirty="0"/>
              <a:t>6.6 Examine why new ventures fail.</a:t>
            </a:r>
          </a:p>
          <a:p>
            <a:pPr marL="0" indent="0">
              <a:buNone/>
            </a:pPr>
            <a:r>
              <a:rPr lang="en-US" dirty="0"/>
              <a:t>6.7 Analyze the traditional venture evaluation process methods: profile analysis, the feasibility criteria approach, and the comprehensive feasibility method.</a:t>
            </a:r>
          </a:p>
          <a:p>
            <a:pPr marL="0" indent="0">
              <a:buNone/>
            </a:pPr>
            <a:r>
              <a:rPr lang="en-US" dirty="0"/>
              <a:t>6.8 Highlight the contemporary venture evaluation methods: design methodology and the Lean Start-Up methodology. </a:t>
            </a:r>
          </a:p>
          <a:p>
            <a:pPr marL="0" indent="0">
              <a:buNone/>
            </a:pPr>
            <a:r>
              <a:rPr lang="en-US" dirty="0"/>
              <a:t>6.9 Present the importance of new-venture legitimacy and unique strategies for the differing audiences.</a:t>
            </a:r>
          </a:p>
        </p:txBody>
      </p:sp>
      <p:sp>
        <p:nvSpPr>
          <p:cNvPr id="4" name="Slide Number Placeholder 3">
            <a:extLst>
              <a:ext uri="{FF2B5EF4-FFF2-40B4-BE49-F238E27FC236}">
                <a16:creationId xmlns:a16="http://schemas.microsoft.com/office/drawing/2014/main" id="{5D474E4F-FFDD-D732-1EC0-E9D38671471A}"/>
              </a:ext>
            </a:extLst>
          </p:cNvPr>
          <p:cNvSpPr>
            <a:spLocks noGrp="1"/>
          </p:cNvSpPr>
          <p:nvPr>
            <p:ph type="sldNum" sz="quarter" idx="4"/>
          </p:nvPr>
        </p:nvSpPr>
        <p:spPr/>
        <p:txBody>
          <a:bodyPr/>
          <a:lstStyle/>
          <a:p>
            <a:fld id="{5D421B75-32F1-3341-9ED0-64265A793BE3}" type="slidenum">
              <a:rPr lang="en-US" smtClean="0"/>
              <a:pPr/>
              <a:t>4</a:t>
            </a:fld>
            <a:endParaRPr lang="en-US" dirty="0"/>
          </a:p>
        </p:txBody>
      </p:sp>
    </p:spTree>
    <p:extLst>
      <p:ext uri="{BB962C8B-B14F-4D97-AF65-F5344CB8AC3E}">
        <p14:creationId xmlns:p14="http://schemas.microsoft.com/office/powerpoint/2010/main" val="24409986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cs typeface="Tahoma" pitchFamily="34" charset="0"/>
              </a:rPr>
              <a:t>Design-Centered Entrepreneurship</a:t>
            </a:r>
            <a:endParaRPr lang="en-US" dirty="0"/>
          </a:p>
        </p:txBody>
      </p:sp>
      <p:sp>
        <p:nvSpPr>
          <p:cNvPr id="6" name="Text Placeholder 5"/>
          <p:cNvSpPr>
            <a:spLocks noGrp="1"/>
          </p:cNvSpPr>
          <p:nvPr>
            <p:ph idx="1"/>
          </p:nvPr>
        </p:nvSpPr>
        <p:spPr/>
        <p:txBody>
          <a:bodyPr/>
          <a:lstStyle/>
          <a:p>
            <a:pPr marL="0" indent="0">
              <a:buNone/>
            </a:pPr>
            <a:r>
              <a:rPr lang="en-US" sz="2800" b="1" i="1" dirty="0"/>
              <a:t>Source</a:t>
            </a:r>
            <a:r>
              <a:rPr lang="en-US" sz="2800" b="1" dirty="0"/>
              <a:t>:</a:t>
            </a:r>
            <a:r>
              <a:rPr lang="en-US" sz="2800" dirty="0"/>
              <a:t> Michael G. Goldsby, Donald F. Kuratko, Matthew R. Marvel, and Thomas Nelson, “Design-Centered Entrepreneurship: A Four Stage Iterative Process for Opportunity Development,” </a:t>
            </a:r>
            <a:r>
              <a:rPr lang="en-US" sz="2800" i="1" dirty="0"/>
              <a:t>Journal of Small Business &amp; Entrepreneurship 29, </a:t>
            </a:r>
            <a:r>
              <a:rPr lang="en-US" sz="2800" dirty="0"/>
              <a:t>no. 6 (2017): 5.</a:t>
            </a:r>
          </a:p>
        </p:txBody>
      </p:sp>
      <p:pic>
        <p:nvPicPr>
          <p:cNvPr id="10" name="Picture Placeholder 9" descr="A figure illustrates design-centered entrepreneurship. There are five action stages labeled from left to right as: Ideation; Prototyping; Market Engagement; Business Modeling; and Startup. Stages 1 to 4 come under, Opportunity Development. Stage 5 is under, Opportunity Fulfillment. An arrow from Ideation leads to, Concept, which in turn leads to, Prototyping. This is P 1 or proposition 1. P 2: An arrow from Prototyping leads to Proof of Concept Feasibility which in turn leads to Market Engagement. P 3: An arrow from Market Engagement leads to Proof of Concept Desirability which in turn leads to Business Modeling. P 4: An arrow from Business Modeling leads to Proof of Concept Viability which in turn leads to Startup. P 5: Action stages Microiterations. P 6: Macroiterations, Knowledge Acquisition and Learning. An arrow from Startup leads back to Ideation through Iteration. The stages in between also have arrows leading to knowledge acquisition and learning and arrows of iteration pointing back to the stages.">
            <a:extLst>
              <a:ext uri="{FF2B5EF4-FFF2-40B4-BE49-F238E27FC236}">
                <a16:creationId xmlns:a16="http://schemas.microsoft.com/office/drawing/2014/main" id="{6E2A51D2-D3D4-03C4-FAE5-F609EC011F99}"/>
              </a:ext>
            </a:extLst>
          </p:cNvPr>
          <p:cNvPicPr>
            <a:picLocks noGrp="1" noChangeAspect="1"/>
          </p:cNvPicPr>
          <p:nvPr>
            <p:ph type="pic" sz="quarter" idx="4294967295"/>
          </p:nvPr>
        </p:nvPicPr>
        <p:blipFill>
          <a:blip r:embed="rId3"/>
          <a:stretch>
            <a:fillRect/>
          </a:stretch>
        </p:blipFill>
        <p:spPr>
          <a:xfrm>
            <a:off x="2051825" y="4469670"/>
            <a:ext cx="18405475" cy="8134350"/>
          </a:xfrm>
          <a:prstGeom prst="rect">
            <a:avLst/>
          </a:prstGeom>
        </p:spPr>
      </p:pic>
      <p:sp>
        <p:nvSpPr>
          <p:cNvPr id="2" name="Slide Number Placeholder 1">
            <a:extLst>
              <a:ext uri="{FF2B5EF4-FFF2-40B4-BE49-F238E27FC236}">
                <a16:creationId xmlns:a16="http://schemas.microsoft.com/office/drawing/2014/main" id="{8F1EC388-2E66-8BFB-071A-D7FBC483E240}"/>
              </a:ext>
            </a:extLst>
          </p:cNvPr>
          <p:cNvSpPr>
            <a:spLocks noGrp="1"/>
          </p:cNvSpPr>
          <p:nvPr>
            <p:ph type="sldNum" sz="quarter" idx="4"/>
          </p:nvPr>
        </p:nvSpPr>
        <p:spPr/>
        <p:txBody>
          <a:bodyPr/>
          <a:lstStyle/>
          <a:p>
            <a:fld id="{5D421B75-32F1-3341-9ED0-64265A793BE3}" type="slidenum">
              <a:rPr lang="en-US" smtClean="0"/>
              <a:pPr/>
              <a:t>40</a:t>
            </a:fld>
            <a:endParaRPr lang="en-US" dirty="0"/>
          </a:p>
        </p:txBody>
      </p:sp>
    </p:spTree>
    <p:extLst>
      <p:ext uri="{BB962C8B-B14F-4D97-AF65-F5344CB8AC3E}">
        <p14:creationId xmlns:p14="http://schemas.microsoft.com/office/powerpoint/2010/main" val="7945029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173535"/>
            <a:ext cx="22486758" cy="1415772"/>
          </a:xfrm>
        </p:spPr>
        <p:txBody>
          <a:bodyPr/>
          <a:lstStyle/>
          <a:p>
            <a:r>
              <a:rPr lang="en-US" sz="8000" dirty="0"/>
              <a:t>Design-Centered Entrepreneurship</a:t>
            </a:r>
          </a:p>
        </p:txBody>
      </p:sp>
      <p:sp>
        <p:nvSpPr>
          <p:cNvPr id="3" name="Text Placeholder 2"/>
          <p:cNvSpPr>
            <a:spLocks noGrp="1"/>
          </p:cNvSpPr>
          <p:nvPr>
            <p:ph idx="1"/>
          </p:nvPr>
        </p:nvSpPr>
        <p:spPr/>
        <p:txBody>
          <a:bodyPr/>
          <a:lstStyle/>
          <a:p>
            <a:pPr>
              <a:buClr>
                <a:schemeClr val="tx1"/>
              </a:buClr>
            </a:pPr>
            <a:r>
              <a:rPr lang="en-US" dirty="0"/>
              <a:t>Taking action and learning that culminates in a venture concept for further development.</a:t>
            </a:r>
          </a:p>
          <a:p>
            <a:pPr>
              <a:buClr>
                <a:schemeClr val="tx1"/>
              </a:buClr>
            </a:pPr>
            <a:r>
              <a:rPr lang="en-US" dirty="0"/>
              <a:t>Applying a </a:t>
            </a:r>
            <a:r>
              <a:rPr lang="en-US" b="1" dirty="0"/>
              <a:t>prototyping</a:t>
            </a:r>
            <a:r>
              <a:rPr lang="en-US" dirty="0"/>
              <a:t> stage that addresses the technical issues of the concept, and ensures that a feasible product or service can be made and delivered.</a:t>
            </a:r>
          </a:p>
          <a:p>
            <a:pPr>
              <a:buClr>
                <a:schemeClr val="tx1"/>
              </a:buClr>
            </a:pPr>
            <a:r>
              <a:rPr lang="en-US" dirty="0"/>
              <a:t>Incorporating </a:t>
            </a:r>
            <a:r>
              <a:rPr lang="en-US" b="1" dirty="0"/>
              <a:t>microiterations</a:t>
            </a:r>
            <a:r>
              <a:rPr lang="en-US" dirty="0"/>
              <a:t> (within each action stage to improve the outcome) and </a:t>
            </a:r>
            <a:r>
              <a:rPr lang="en-US" b="1" dirty="0"/>
              <a:t>macroiterations</a:t>
            </a:r>
            <a:r>
              <a:rPr lang="en-US" dirty="0"/>
              <a:t> (moving from one particular action stage back to a previous stage for further development).</a:t>
            </a:r>
          </a:p>
        </p:txBody>
      </p:sp>
      <p:sp>
        <p:nvSpPr>
          <p:cNvPr id="4" name="Slide Number Placeholder 3">
            <a:extLst>
              <a:ext uri="{FF2B5EF4-FFF2-40B4-BE49-F238E27FC236}">
                <a16:creationId xmlns:a16="http://schemas.microsoft.com/office/drawing/2014/main" id="{96BBCF87-5F7D-1C56-7EA6-9F5B326BA54F}"/>
              </a:ext>
            </a:extLst>
          </p:cNvPr>
          <p:cNvSpPr>
            <a:spLocks noGrp="1"/>
          </p:cNvSpPr>
          <p:nvPr>
            <p:ph type="sldNum" sz="quarter" idx="4"/>
          </p:nvPr>
        </p:nvSpPr>
        <p:spPr/>
        <p:txBody>
          <a:bodyPr/>
          <a:lstStyle/>
          <a:p>
            <a:fld id="{5D421B75-32F1-3341-9ED0-64265A793BE3}" type="slidenum">
              <a:rPr lang="en-US" smtClean="0"/>
              <a:pPr/>
              <a:t>41</a:t>
            </a:fld>
            <a:endParaRPr lang="en-US" dirty="0"/>
          </a:p>
        </p:txBody>
      </p:sp>
    </p:spTree>
    <p:extLst>
      <p:ext uri="{BB962C8B-B14F-4D97-AF65-F5344CB8AC3E}">
        <p14:creationId xmlns:p14="http://schemas.microsoft.com/office/powerpoint/2010/main" val="37366071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811" y="1246376"/>
            <a:ext cx="22486758" cy="1270091"/>
          </a:xfrm>
        </p:spPr>
        <p:txBody>
          <a:bodyPr/>
          <a:lstStyle/>
          <a:p>
            <a:pPr>
              <a:lnSpc>
                <a:spcPts val="8000"/>
              </a:lnSpc>
            </a:pPr>
            <a:r>
              <a:rPr lang="en-US"/>
              <a:t>The Lean Startup Methodology</a:t>
            </a:r>
            <a:endParaRPr lang="en-US" dirty="0"/>
          </a:p>
        </p:txBody>
      </p:sp>
      <p:sp>
        <p:nvSpPr>
          <p:cNvPr id="3" name="Text Placeholder 2"/>
          <p:cNvSpPr>
            <a:spLocks noGrp="1"/>
          </p:cNvSpPr>
          <p:nvPr>
            <p:ph idx="1"/>
          </p:nvPr>
        </p:nvSpPr>
        <p:spPr>
          <a:xfrm>
            <a:off x="953811" y="3163824"/>
            <a:ext cx="13470112" cy="9510296"/>
          </a:xfrm>
        </p:spPr>
        <p:txBody>
          <a:bodyPr/>
          <a:lstStyle/>
          <a:p>
            <a:pPr marL="781052" indent="-723900">
              <a:spcBef>
                <a:spcPts val="0"/>
              </a:spcBef>
              <a:spcAft>
                <a:spcPts val="1200"/>
              </a:spcAft>
              <a:buClr>
                <a:schemeClr val="tx1"/>
              </a:buClr>
            </a:pPr>
            <a:r>
              <a:rPr lang="en-US" sz="4400" dirty="0"/>
              <a:t>A modern way to launch businesses that emphasizes </a:t>
            </a:r>
            <a:r>
              <a:rPr lang="en-US" sz="4400" b="1" dirty="0"/>
              <a:t>experimenting, learning, and adapting quickly</a:t>
            </a:r>
            <a:r>
              <a:rPr lang="en-US" sz="4400" dirty="0"/>
              <a:t> instead of spending years writing long business plans.</a:t>
            </a:r>
          </a:p>
          <a:p>
            <a:pPr marL="781052" indent="-723900">
              <a:spcBef>
                <a:spcPts val="0"/>
              </a:spcBef>
              <a:spcAft>
                <a:spcPts val="1200"/>
              </a:spcAft>
              <a:buClr>
                <a:schemeClr val="tx1"/>
              </a:buClr>
            </a:pPr>
            <a:r>
              <a:rPr lang="en-US" sz="4400" dirty="0"/>
              <a:t>The goal is to reduce wasted time and money by </a:t>
            </a:r>
            <a:r>
              <a:rPr lang="en-US" sz="4400" b="1" dirty="0"/>
              <a:t>testing ideas early</a:t>
            </a:r>
            <a:r>
              <a:rPr lang="en-US" sz="4400" dirty="0"/>
              <a:t> with customers.</a:t>
            </a:r>
          </a:p>
          <a:p>
            <a:pPr marL="781052" indent="-723900">
              <a:spcBef>
                <a:spcPts val="0"/>
              </a:spcBef>
              <a:spcAft>
                <a:spcPts val="1200"/>
              </a:spcAft>
              <a:buClr>
                <a:schemeClr val="tx1"/>
              </a:buClr>
            </a:pPr>
            <a:r>
              <a:rPr lang="en-US" sz="4400" dirty="0"/>
              <a:t>Uses the </a:t>
            </a:r>
            <a:r>
              <a:rPr lang="en-US" sz="4400" b="1" dirty="0"/>
              <a:t>Build–Measure–Learn feedback loop</a:t>
            </a:r>
            <a:r>
              <a:rPr lang="en-US" sz="4400" dirty="0"/>
              <a:t>:</a:t>
            </a:r>
          </a:p>
          <a:p>
            <a:pPr marL="1438276" lvl="1" indent="-723900">
              <a:spcBef>
                <a:spcPts val="0"/>
              </a:spcBef>
              <a:spcAft>
                <a:spcPts val="1200"/>
              </a:spcAft>
              <a:buClr>
                <a:schemeClr val="tx1"/>
              </a:buClr>
            </a:pPr>
            <a:r>
              <a:rPr lang="en-US" sz="4000" dirty="0"/>
              <a:t>Build – create a small version of the product.</a:t>
            </a:r>
          </a:p>
          <a:p>
            <a:pPr marL="1438276" lvl="1" indent="-723900">
              <a:spcBef>
                <a:spcPts val="0"/>
              </a:spcBef>
              <a:spcAft>
                <a:spcPts val="1200"/>
              </a:spcAft>
              <a:buClr>
                <a:schemeClr val="tx1"/>
              </a:buClr>
            </a:pPr>
            <a:r>
              <a:rPr lang="en-US" sz="4000" dirty="0"/>
              <a:t>Measure – see how customers react.</a:t>
            </a:r>
          </a:p>
          <a:p>
            <a:pPr marL="1438276" lvl="1" indent="-723900">
              <a:spcBef>
                <a:spcPts val="0"/>
              </a:spcBef>
              <a:spcAft>
                <a:spcPts val="1200"/>
              </a:spcAft>
              <a:buClr>
                <a:schemeClr val="tx1"/>
              </a:buClr>
            </a:pPr>
            <a:r>
              <a:rPr lang="en-US" sz="4000" dirty="0"/>
              <a:t>Learn – decide whether to keep going, improve, or change direction.</a:t>
            </a:r>
          </a:p>
        </p:txBody>
      </p:sp>
      <p:pic>
        <p:nvPicPr>
          <p:cNvPr id="4" name="Picture Placeholder 9" descr="A cyclical diagram of the build-measure-learn feedback loop. Six labeled circles with arrows between them and read from the top right in clockwise direction as follows: Build, Product, Measure, Data, Learn, and Ideas.">
            <a:extLst>
              <a:ext uri="{FF2B5EF4-FFF2-40B4-BE49-F238E27FC236}">
                <a16:creationId xmlns:a16="http://schemas.microsoft.com/office/drawing/2014/main" id="{40388744-6F47-0D16-6475-C8B491A44B43}"/>
              </a:ext>
            </a:extLst>
          </p:cNvPr>
          <p:cNvPicPr>
            <a:picLocks noChangeAspect="1"/>
          </p:cNvPicPr>
          <p:nvPr/>
        </p:nvPicPr>
        <p:blipFill>
          <a:blip r:embed="rId3"/>
          <a:srcRect l="690" r="2519" b="2"/>
          <a:stretch>
            <a:fillRect/>
          </a:stretch>
        </p:blipFill>
        <p:spPr>
          <a:xfrm>
            <a:off x="15442666" y="2615061"/>
            <a:ext cx="7410677" cy="8229600"/>
          </a:xfrm>
          <a:prstGeom prst="rect">
            <a:avLst/>
          </a:prstGeom>
          <a:noFill/>
        </p:spPr>
      </p:pic>
      <p:sp>
        <p:nvSpPr>
          <p:cNvPr id="5" name="Text Placeholder 5">
            <a:extLst>
              <a:ext uri="{FF2B5EF4-FFF2-40B4-BE49-F238E27FC236}">
                <a16:creationId xmlns:a16="http://schemas.microsoft.com/office/drawing/2014/main" id="{4B6FDA73-7727-EA06-0B9C-E9627ECAE895}"/>
              </a:ext>
            </a:extLst>
          </p:cNvPr>
          <p:cNvSpPr txBox="1">
            <a:spLocks/>
          </p:cNvSpPr>
          <p:nvPr/>
        </p:nvSpPr>
        <p:spPr>
          <a:xfrm>
            <a:off x="15512594" y="10943256"/>
            <a:ext cx="7927975" cy="1681271"/>
          </a:xfrm>
          <a:prstGeom prst="rect">
            <a:avLst/>
          </a:prstGeom>
        </p:spPr>
        <p:txBody>
          <a:bodyPr vert="horz" lIns="91440" tIns="91440" rIns="91440" bIns="91440" rtlCol="0">
            <a:normAutofit/>
          </a:bodyPr>
          <a:lstStyle>
            <a:lvl1pPr marL="714376" indent="-714376" algn="l" defTabSz="1234609" rtl="0" eaLnBrk="1" latinLnBrk="0" hangingPunct="1">
              <a:lnSpc>
                <a:spcPct val="100000"/>
              </a:lnSpc>
              <a:spcBef>
                <a:spcPts val="1248"/>
              </a:spcBef>
              <a:spcAft>
                <a:spcPts val="0"/>
              </a:spcAft>
              <a:buFont typeface="Arial"/>
              <a:buChar char="•"/>
              <a:defRPr sz="5200" b="0" kern="1200">
                <a:solidFill>
                  <a:schemeClr val="tx1"/>
                </a:solidFill>
                <a:latin typeface="Poppins" panose="00000500000000000000" pitchFamily="2" charset="0"/>
                <a:ea typeface="Poppins" pitchFamily="2" charset="77"/>
                <a:cs typeface="Poppins" panose="00000500000000000000" pitchFamily="2" charset="0"/>
              </a:defRPr>
            </a:lvl1pPr>
            <a:lvl2pPr marL="1371600" indent="-657226" algn="l" defTabSz="1234609" rtl="0" eaLnBrk="1" latinLnBrk="0" hangingPunct="1">
              <a:lnSpc>
                <a:spcPct val="100000"/>
              </a:lnSpc>
              <a:spcBef>
                <a:spcPts val="1248"/>
              </a:spcBef>
              <a:spcAft>
                <a:spcPts val="0"/>
              </a:spcAft>
              <a:buFont typeface="Arial"/>
              <a:buChar char="–"/>
              <a:defRPr sz="4800" b="0" kern="1200">
                <a:solidFill>
                  <a:schemeClr val="tx1"/>
                </a:solidFill>
                <a:latin typeface="Poppins" panose="00000500000000000000" pitchFamily="2" charset="0"/>
                <a:ea typeface="Poppins" pitchFamily="2" charset="77"/>
                <a:cs typeface="Poppins" panose="00000500000000000000" pitchFamily="2" charset="0"/>
              </a:defRPr>
            </a:lvl2pPr>
            <a:lvl3pPr marL="2159000" indent="-733426" algn="l" defTabSz="1234609" rtl="0" eaLnBrk="1" latinLnBrk="0" hangingPunct="1">
              <a:lnSpc>
                <a:spcPct val="100000"/>
              </a:lnSpc>
              <a:spcBef>
                <a:spcPts val="1248"/>
              </a:spcBef>
              <a:spcAft>
                <a:spcPts val="0"/>
              </a:spcAft>
              <a:buFont typeface="Arial"/>
              <a:buChar char="•"/>
              <a:defRPr sz="4400" b="0" kern="1200">
                <a:solidFill>
                  <a:schemeClr val="tx1"/>
                </a:solidFill>
                <a:latin typeface="Poppins" panose="00000500000000000000" pitchFamily="2" charset="0"/>
                <a:ea typeface="Poppins" pitchFamily="2" charset="77"/>
                <a:cs typeface="Poppins" panose="00000500000000000000" pitchFamily="2"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sz="2800" b="0" kern="1200">
                <a:solidFill>
                  <a:schemeClr val="tx1"/>
                </a:solidFill>
                <a:latin typeface="Poppins" panose="00000500000000000000" pitchFamily="2" charset="0"/>
                <a:ea typeface="Poppins" pitchFamily="2" charset="77"/>
                <a:cs typeface="Poppins" panose="00000500000000000000" pitchFamily="2" charset="0"/>
              </a:defRPr>
            </a:lvl4pPr>
            <a:lvl5pPr marL="5555756" indent="-617304" algn="l" defTabSz="1234609" rtl="0" eaLnBrk="1" latinLnBrk="0" hangingPunct="1">
              <a:spcBef>
                <a:spcPct val="20000"/>
              </a:spcBef>
              <a:buFont typeface="Arial"/>
              <a:buChar char="»"/>
              <a:defRPr sz="2908" b="0" kern="1200">
                <a:solidFill>
                  <a:schemeClr val="accent6">
                    <a:lumMod val="75000"/>
                  </a:schemeClr>
                </a:solidFill>
                <a:latin typeface="Franklin Gothic Book" charset="0"/>
                <a:ea typeface="Franklin Gothic Book" charset="0"/>
                <a:cs typeface="Franklin Gothic Book" charset="0"/>
              </a:defRPr>
            </a:lvl5pPr>
            <a:lvl6pPr marL="6790368" indent="-617304" algn="l" defTabSz="1234609" rtl="0" eaLnBrk="1" latinLnBrk="0" hangingPunct="1">
              <a:spcBef>
                <a:spcPct val="20000"/>
              </a:spcBef>
              <a:buFont typeface="Arial"/>
              <a:buChar char="•"/>
              <a:defRPr sz="5333" kern="1200">
                <a:solidFill>
                  <a:schemeClr val="tx1"/>
                </a:solidFill>
                <a:latin typeface="+mn-lt"/>
                <a:ea typeface="+mn-ea"/>
                <a:cs typeface="+mn-cs"/>
              </a:defRPr>
            </a:lvl6pPr>
            <a:lvl7pPr marL="8024982" indent="-617304" algn="l" defTabSz="1234609" rtl="0" eaLnBrk="1" latinLnBrk="0" hangingPunct="1">
              <a:spcBef>
                <a:spcPct val="20000"/>
              </a:spcBef>
              <a:buFont typeface="Arial"/>
              <a:buChar char="•"/>
              <a:defRPr sz="5333" kern="1200">
                <a:solidFill>
                  <a:schemeClr val="tx1"/>
                </a:solidFill>
                <a:latin typeface="+mn-lt"/>
                <a:ea typeface="+mn-ea"/>
                <a:cs typeface="+mn-cs"/>
              </a:defRPr>
            </a:lvl7pPr>
            <a:lvl8pPr marL="9259591" indent="-617304" algn="l" defTabSz="1234609" rtl="0" eaLnBrk="1" latinLnBrk="0" hangingPunct="1">
              <a:spcBef>
                <a:spcPct val="20000"/>
              </a:spcBef>
              <a:buFont typeface="Arial"/>
              <a:buChar char="•"/>
              <a:defRPr sz="5333" kern="1200">
                <a:solidFill>
                  <a:schemeClr val="tx1"/>
                </a:solidFill>
                <a:latin typeface="+mn-lt"/>
                <a:ea typeface="+mn-ea"/>
                <a:cs typeface="+mn-cs"/>
              </a:defRPr>
            </a:lvl8pPr>
            <a:lvl9pPr marL="10494205" indent="-617304" algn="l" defTabSz="1234609" rtl="0" eaLnBrk="1" latinLnBrk="0" hangingPunct="1">
              <a:spcBef>
                <a:spcPct val="20000"/>
              </a:spcBef>
              <a:buFont typeface="Arial"/>
              <a:buChar char="•"/>
              <a:defRPr sz="5333" kern="1200">
                <a:solidFill>
                  <a:schemeClr val="tx1"/>
                </a:solidFill>
                <a:latin typeface="+mn-lt"/>
                <a:ea typeface="+mn-ea"/>
                <a:cs typeface="+mn-cs"/>
              </a:defRPr>
            </a:lvl9pPr>
          </a:lstStyle>
          <a:p>
            <a:pPr marL="0" indent="0">
              <a:buFont typeface="Arial"/>
              <a:buNone/>
            </a:pPr>
            <a:r>
              <a:rPr lang="en-US" sz="2400" b="1" i="1" dirty="0"/>
              <a:t>Source</a:t>
            </a:r>
            <a:r>
              <a:rPr lang="en-US" sz="2400" b="1" dirty="0"/>
              <a:t>:</a:t>
            </a:r>
            <a:r>
              <a:rPr lang="en-US" sz="2400" dirty="0"/>
              <a:t> Eric Ries, </a:t>
            </a:r>
            <a:r>
              <a:rPr lang="en-US" sz="2400" i="1" dirty="0"/>
              <a:t>The Lean Startup: How Today’s Entrepreneurs Use Continuous Innovation to Create Radically Successful Businesses </a:t>
            </a:r>
            <a:r>
              <a:rPr lang="en-US" sz="2400" dirty="0"/>
              <a:t>(New York, NY: Crown Business, 2011).</a:t>
            </a:r>
          </a:p>
        </p:txBody>
      </p:sp>
      <p:sp>
        <p:nvSpPr>
          <p:cNvPr id="6" name="Slide Number Placeholder 5">
            <a:extLst>
              <a:ext uri="{FF2B5EF4-FFF2-40B4-BE49-F238E27FC236}">
                <a16:creationId xmlns:a16="http://schemas.microsoft.com/office/drawing/2014/main" id="{1908AE6A-A96B-C91C-38C9-AE0CF12A4665}"/>
              </a:ext>
            </a:extLst>
          </p:cNvPr>
          <p:cNvSpPr>
            <a:spLocks noGrp="1"/>
          </p:cNvSpPr>
          <p:nvPr>
            <p:ph type="sldNum" sz="quarter" idx="4"/>
          </p:nvPr>
        </p:nvSpPr>
        <p:spPr/>
        <p:txBody>
          <a:bodyPr/>
          <a:lstStyle/>
          <a:p>
            <a:fld id="{5D421B75-32F1-3341-9ED0-64265A793BE3}" type="slidenum">
              <a:rPr lang="en-US" smtClean="0"/>
              <a:pPr/>
              <a:t>42</a:t>
            </a:fld>
            <a:endParaRPr lang="en-US" dirty="0"/>
          </a:p>
        </p:txBody>
      </p:sp>
    </p:spTree>
    <p:extLst>
      <p:ext uri="{BB962C8B-B14F-4D97-AF65-F5344CB8AC3E}">
        <p14:creationId xmlns:p14="http://schemas.microsoft.com/office/powerpoint/2010/main" val="80058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D1B1C9-D82B-C4FF-D59C-1B0906BB73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6CB5DD-ECAD-A5E1-CBB6-288E32942727}"/>
              </a:ext>
            </a:extLst>
          </p:cNvPr>
          <p:cNvSpPr>
            <a:spLocks noGrp="1"/>
          </p:cNvSpPr>
          <p:nvPr>
            <p:ph type="title"/>
          </p:nvPr>
        </p:nvSpPr>
        <p:spPr>
          <a:xfrm>
            <a:off x="953811" y="1173535"/>
            <a:ext cx="22486758" cy="1415772"/>
          </a:xfrm>
        </p:spPr>
        <p:txBody>
          <a:bodyPr/>
          <a:lstStyle/>
          <a:p>
            <a:r>
              <a:rPr lang="en-US" sz="8000" dirty="0"/>
              <a:t>Key Terms</a:t>
            </a:r>
          </a:p>
        </p:txBody>
      </p:sp>
      <p:sp>
        <p:nvSpPr>
          <p:cNvPr id="3" name="Text Placeholder 2">
            <a:extLst>
              <a:ext uri="{FF2B5EF4-FFF2-40B4-BE49-F238E27FC236}">
                <a16:creationId xmlns:a16="http://schemas.microsoft.com/office/drawing/2014/main" id="{A7A810C8-C8E9-3EB0-549B-B62B25F8F879}"/>
              </a:ext>
            </a:extLst>
          </p:cNvPr>
          <p:cNvSpPr>
            <a:spLocks noGrp="1"/>
          </p:cNvSpPr>
          <p:nvPr>
            <p:ph idx="1"/>
          </p:nvPr>
        </p:nvSpPr>
        <p:spPr>
          <a:xfrm>
            <a:off x="953811" y="3163824"/>
            <a:ext cx="22486758" cy="8863965"/>
          </a:xfrm>
        </p:spPr>
        <p:txBody>
          <a:bodyPr/>
          <a:lstStyle/>
          <a:p>
            <a:pPr marL="0" indent="0">
              <a:buClr>
                <a:schemeClr val="tx1"/>
              </a:buClr>
              <a:buNone/>
            </a:pPr>
            <a:r>
              <a:rPr lang="en-US" sz="4400" b="1" dirty="0"/>
              <a:t>Minimum Viable Product (MVP):</a:t>
            </a:r>
          </a:p>
          <a:p>
            <a:pPr>
              <a:buClr>
                <a:schemeClr val="tx1"/>
              </a:buClr>
            </a:pPr>
            <a:r>
              <a:rPr lang="en-US" sz="4400" dirty="0"/>
              <a:t>The simplest version of a product that still delivers value to customers.</a:t>
            </a:r>
          </a:p>
          <a:p>
            <a:pPr>
              <a:buClr>
                <a:schemeClr val="tx1"/>
              </a:buClr>
            </a:pPr>
            <a:r>
              <a:rPr lang="en-US" sz="4400" dirty="0"/>
              <a:t>Built to test a key assumption or idea as quickly and cheaply as possible.</a:t>
            </a:r>
          </a:p>
          <a:p>
            <a:pPr>
              <a:buClr>
                <a:schemeClr val="tx1"/>
              </a:buClr>
            </a:pPr>
            <a:r>
              <a:rPr lang="en-US" sz="4400" i="1" dirty="0"/>
              <a:t>Example: Instead of building a full food-delivery app, first test demand with a simple website and phone ordering.</a:t>
            </a:r>
          </a:p>
          <a:p>
            <a:pPr marL="0" indent="0">
              <a:buClr>
                <a:schemeClr val="tx1"/>
              </a:buClr>
              <a:buNone/>
            </a:pPr>
            <a:endParaRPr lang="en-US" sz="4400" dirty="0"/>
          </a:p>
          <a:p>
            <a:pPr marL="0" indent="0">
              <a:buClr>
                <a:schemeClr val="tx1"/>
              </a:buClr>
              <a:buNone/>
            </a:pPr>
            <a:r>
              <a:rPr lang="en-US" sz="4400" b="1" dirty="0"/>
              <a:t>Pivot:</a:t>
            </a:r>
          </a:p>
          <a:p>
            <a:pPr>
              <a:buClr>
                <a:schemeClr val="tx1"/>
              </a:buClr>
            </a:pPr>
            <a:r>
              <a:rPr lang="en-US" sz="4400" dirty="0"/>
              <a:t>A structured change in direction based on what you learned from customers.</a:t>
            </a:r>
          </a:p>
          <a:p>
            <a:pPr>
              <a:buClr>
                <a:schemeClr val="tx1"/>
              </a:buClr>
            </a:pPr>
            <a:r>
              <a:rPr lang="en-US" sz="4400" dirty="0"/>
              <a:t>You keep the vision (solve the problem) but change the approach.</a:t>
            </a:r>
          </a:p>
          <a:p>
            <a:pPr>
              <a:buClr>
                <a:schemeClr val="tx1"/>
              </a:buClr>
            </a:pPr>
            <a:r>
              <a:rPr lang="en-US" sz="4400" i="1" dirty="0"/>
              <a:t>Example: A snack company discovers customers don’t like the protein bar, but they love the same ingredients as a drink → pivot from bars to shakes.</a:t>
            </a:r>
          </a:p>
        </p:txBody>
      </p:sp>
      <p:sp>
        <p:nvSpPr>
          <p:cNvPr id="4" name="Slide Number Placeholder 3">
            <a:extLst>
              <a:ext uri="{FF2B5EF4-FFF2-40B4-BE49-F238E27FC236}">
                <a16:creationId xmlns:a16="http://schemas.microsoft.com/office/drawing/2014/main" id="{571C62CC-4B09-A3A3-7ACC-CE214C28E72F}"/>
              </a:ext>
            </a:extLst>
          </p:cNvPr>
          <p:cNvSpPr>
            <a:spLocks noGrp="1"/>
          </p:cNvSpPr>
          <p:nvPr>
            <p:ph type="sldNum" sz="quarter" idx="4"/>
          </p:nvPr>
        </p:nvSpPr>
        <p:spPr/>
        <p:txBody>
          <a:bodyPr/>
          <a:lstStyle/>
          <a:p>
            <a:fld id="{5D421B75-32F1-3341-9ED0-64265A793BE3}" type="slidenum">
              <a:rPr lang="en-US" smtClean="0"/>
              <a:pPr/>
              <a:t>43</a:t>
            </a:fld>
            <a:endParaRPr lang="en-US" dirty="0"/>
          </a:p>
        </p:txBody>
      </p:sp>
    </p:spTree>
    <p:extLst>
      <p:ext uri="{BB962C8B-B14F-4D97-AF65-F5344CB8AC3E}">
        <p14:creationId xmlns:p14="http://schemas.microsoft.com/office/powerpoint/2010/main" val="19099967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53811" y="1260739"/>
            <a:ext cx="22486758" cy="1241365"/>
          </a:xfrm>
        </p:spPr>
        <p:txBody>
          <a:bodyPr/>
          <a:lstStyle/>
          <a:p>
            <a:pPr>
              <a:lnSpc>
                <a:spcPts val="8000"/>
              </a:lnSpc>
            </a:pPr>
            <a:r>
              <a:rPr lang="en-US" sz="8000" dirty="0">
                <a:solidFill>
                  <a:schemeClr val="tx1">
                    <a:lumMod val="50000"/>
                  </a:schemeClr>
                </a:solidFill>
              </a:rPr>
              <a:t>Group Activity 5-3</a:t>
            </a:r>
          </a:p>
        </p:txBody>
      </p:sp>
      <p:sp>
        <p:nvSpPr>
          <p:cNvPr id="3" name="Text Placeholder 2"/>
          <p:cNvSpPr>
            <a:spLocks noGrp="1"/>
          </p:cNvSpPr>
          <p:nvPr>
            <p:ph idx="1"/>
          </p:nvPr>
        </p:nvSpPr>
        <p:spPr>
          <a:xfrm>
            <a:off x="953811" y="3163824"/>
            <a:ext cx="22486758" cy="8956298"/>
          </a:xfrm>
        </p:spPr>
        <p:txBody>
          <a:bodyPr/>
          <a:lstStyle/>
          <a:p>
            <a:pPr marL="781052" indent="-723900">
              <a:spcBef>
                <a:spcPts val="0"/>
              </a:spcBef>
              <a:spcAft>
                <a:spcPts val="1200"/>
              </a:spcAft>
            </a:pPr>
            <a:r>
              <a:rPr lang="en-US" dirty="0">
                <a:solidFill>
                  <a:schemeClr val="tx1">
                    <a:lumMod val="50000"/>
                  </a:schemeClr>
                </a:solidFill>
              </a:rPr>
              <a:t>Work in groups of five or six.</a:t>
            </a:r>
          </a:p>
          <a:p>
            <a:pPr marL="781052" indent="-723900">
              <a:spcBef>
                <a:spcPts val="0"/>
              </a:spcBef>
              <a:spcAft>
                <a:spcPts val="1200"/>
              </a:spcAft>
            </a:pPr>
            <a:r>
              <a:rPr lang="en-US" dirty="0">
                <a:solidFill>
                  <a:schemeClr val="tx1">
                    <a:lumMod val="50000"/>
                  </a:schemeClr>
                </a:solidFill>
              </a:rPr>
              <a:t>Ideally, sit in a circle, or decide on an order among the group members.</a:t>
            </a:r>
          </a:p>
          <a:p>
            <a:pPr marL="781052" indent="-723900">
              <a:spcBef>
                <a:spcPts val="0"/>
              </a:spcBef>
              <a:spcAft>
                <a:spcPts val="1200"/>
              </a:spcAft>
            </a:pPr>
            <a:r>
              <a:rPr lang="en-US" dirty="0">
                <a:solidFill>
                  <a:schemeClr val="tx1">
                    <a:lumMod val="50000"/>
                  </a:schemeClr>
                </a:solidFill>
              </a:rPr>
              <a:t>The first person should write down a product idea, and pass it to the next person.</a:t>
            </a:r>
          </a:p>
          <a:p>
            <a:pPr marL="781052" indent="-723900">
              <a:spcBef>
                <a:spcPts val="0"/>
              </a:spcBef>
              <a:spcAft>
                <a:spcPts val="1200"/>
              </a:spcAft>
            </a:pPr>
            <a:r>
              <a:rPr lang="en-US" dirty="0">
                <a:solidFill>
                  <a:schemeClr val="tx1">
                    <a:lumMod val="50000"/>
                  </a:schemeClr>
                </a:solidFill>
              </a:rPr>
              <a:t>The second person would add how to build it.</a:t>
            </a:r>
          </a:p>
          <a:p>
            <a:pPr marL="781052" indent="-723900">
              <a:spcBef>
                <a:spcPts val="0"/>
              </a:spcBef>
              <a:spcAft>
                <a:spcPts val="1200"/>
              </a:spcAft>
            </a:pPr>
            <a:r>
              <a:rPr lang="en-US" dirty="0">
                <a:solidFill>
                  <a:schemeClr val="tx1">
                    <a:lumMod val="50000"/>
                  </a:schemeClr>
                </a:solidFill>
              </a:rPr>
              <a:t>The third person would add how the product might actually turn out.</a:t>
            </a:r>
          </a:p>
          <a:p>
            <a:pPr marL="781052" indent="-723900">
              <a:spcBef>
                <a:spcPts val="0"/>
              </a:spcBef>
              <a:spcAft>
                <a:spcPts val="1200"/>
              </a:spcAft>
            </a:pPr>
            <a:r>
              <a:rPr lang="en-US" dirty="0">
                <a:solidFill>
                  <a:schemeClr val="tx1">
                    <a:lumMod val="50000"/>
                  </a:schemeClr>
                </a:solidFill>
              </a:rPr>
              <a:t>Continue with testing, test results, product modification, and then the new idea. Continue!</a:t>
            </a:r>
          </a:p>
        </p:txBody>
      </p:sp>
      <p:sp>
        <p:nvSpPr>
          <p:cNvPr id="4" name="Slide Number Placeholder 3">
            <a:extLst>
              <a:ext uri="{FF2B5EF4-FFF2-40B4-BE49-F238E27FC236}">
                <a16:creationId xmlns:a16="http://schemas.microsoft.com/office/drawing/2014/main" id="{008DB232-BBE2-1ED6-6262-742A3C08762F}"/>
              </a:ext>
            </a:extLst>
          </p:cNvPr>
          <p:cNvSpPr>
            <a:spLocks noGrp="1"/>
          </p:cNvSpPr>
          <p:nvPr>
            <p:ph type="sldNum" sz="quarter" idx="4"/>
          </p:nvPr>
        </p:nvSpPr>
        <p:spPr/>
        <p:txBody>
          <a:bodyPr/>
          <a:lstStyle/>
          <a:p>
            <a:fld id="{5D421B75-32F1-3341-9ED0-64265A793BE3}" type="slidenum">
              <a:rPr lang="en-US" smtClean="0"/>
              <a:pPr/>
              <a:t>44</a:t>
            </a:fld>
            <a:endParaRPr lang="en-US" dirty="0"/>
          </a:p>
        </p:txBody>
      </p:sp>
    </p:spTree>
    <p:extLst>
      <p:ext uri="{BB962C8B-B14F-4D97-AF65-F5344CB8AC3E}">
        <p14:creationId xmlns:p14="http://schemas.microsoft.com/office/powerpoint/2010/main" val="387934909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New-Venture Legitimacy</a:t>
            </a:r>
          </a:p>
        </p:txBody>
      </p:sp>
      <p:sp>
        <p:nvSpPr>
          <p:cNvPr id="6" name="Text Placeholder 5"/>
          <p:cNvSpPr>
            <a:spLocks noGrp="1"/>
          </p:cNvSpPr>
          <p:nvPr>
            <p:ph idx="1"/>
          </p:nvPr>
        </p:nvSpPr>
        <p:spPr>
          <a:xfrm>
            <a:off x="953811" y="2957347"/>
            <a:ext cx="9997218" cy="9321739"/>
          </a:xfrm>
        </p:spPr>
        <p:txBody>
          <a:bodyPr numCol="1"/>
          <a:lstStyle/>
          <a:p>
            <a:pPr marL="0" indent="0">
              <a:spcBef>
                <a:spcPts val="600"/>
              </a:spcBef>
              <a:buNone/>
            </a:pPr>
            <a:r>
              <a:rPr lang="en-US" sz="3600" b="1" dirty="0"/>
              <a:t>What it is:</a:t>
            </a:r>
          </a:p>
          <a:p>
            <a:pPr>
              <a:spcBef>
                <a:spcPts val="600"/>
              </a:spcBef>
            </a:pPr>
            <a:r>
              <a:rPr lang="en-US" sz="3600" dirty="0"/>
              <a:t>Being seen as credible so investors, customers, and partners trust you.</a:t>
            </a:r>
          </a:p>
          <a:p>
            <a:pPr marL="0" indent="0">
              <a:spcBef>
                <a:spcPts val="600"/>
              </a:spcBef>
              <a:buNone/>
            </a:pPr>
            <a:endParaRPr lang="en-US" sz="3600" dirty="0"/>
          </a:p>
          <a:p>
            <a:pPr marL="0" indent="0">
              <a:spcBef>
                <a:spcPts val="600"/>
              </a:spcBef>
              <a:buNone/>
            </a:pPr>
            <a:r>
              <a:rPr lang="en-US" sz="3600" b="1" dirty="0"/>
              <a:t>Why it matters:</a:t>
            </a:r>
          </a:p>
          <a:p>
            <a:pPr>
              <a:spcBef>
                <a:spcPts val="600"/>
              </a:spcBef>
            </a:pPr>
            <a:r>
              <a:rPr lang="en-US" sz="3600" dirty="0"/>
              <a:t>Without legitimacy, startups struggle to raise money, hire people, or gain partners.</a:t>
            </a:r>
          </a:p>
          <a:p>
            <a:pPr marL="0" indent="0">
              <a:spcBef>
                <a:spcPts val="600"/>
              </a:spcBef>
              <a:buNone/>
            </a:pPr>
            <a:endParaRPr lang="en-US" sz="3600" b="1" dirty="0"/>
          </a:p>
          <a:p>
            <a:pPr marL="0" indent="0">
              <a:spcBef>
                <a:spcPts val="600"/>
              </a:spcBef>
              <a:buNone/>
            </a:pPr>
            <a:r>
              <a:rPr lang="en-US" sz="3600" b="1" dirty="0"/>
              <a:t>Who cares (Audiences):</a:t>
            </a:r>
          </a:p>
          <a:p>
            <a:pPr>
              <a:spcBef>
                <a:spcPts val="600"/>
              </a:spcBef>
            </a:pPr>
            <a:r>
              <a:rPr lang="en-US" sz="3600" dirty="0"/>
              <a:t>Government (regulations)</a:t>
            </a:r>
          </a:p>
          <a:p>
            <a:pPr>
              <a:spcBef>
                <a:spcPts val="600"/>
              </a:spcBef>
            </a:pPr>
            <a:r>
              <a:rPr lang="en-US" sz="3600" dirty="0"/>
              <a:t>Investors (ROI, professionalism)</a:t>
            </a:r>
          </a:p>
          <a:p>
            <a:pPr>
              <a:spcBef>
                <a:spcPts val="600"/>
              </a:spcBef>
            </a:pPr>
            <a:r>
              <a:rPr lang="en-US" sz="3600" dirty="0"/>
              <a:t>Corporates (partnership fit)</a:t>
            </a:r>
          </a:p>
          <a:p>
            <a:pPr>
              <a:spcBef>
                <a:spcPts val="600"/>
              </a:spcBef>
            </a:pPr>
            <a:r>
              <a:rPr lang="en-US" sz="3600" dirty="0"/>
              <a:t>Crowdfunding (community support)</a:t>
            </a:r>
          </a:p>
        </p:txBody>
      </p:sp>
      <p:sp>
        <p:nvSpPr>
          <p:cNvPr id="3" name="TextBox 2">
            <a:extLst>
              <a:ext uri="{FF2B5EF4-FFF2-40B4-BE49-F238E27FC236}">
                <a16:creationId xmlns:a16="http://schemas.microsoft.com/office/drawing/2014/main" id="{990AF73A-41CF-47A9-FD41-3FF84267A94F}"/>
              </a:ext>
            </a:extLst>
          </p:cNvPr>
          <p:cNvSpPr txBox="1"/>
          <p:nvPr/>
        </p:nvSpPr>
        <p:spPr>
          <a:xfrm>
            <a:off x="11778342" y="2957347"/>
            <a:ext cx="11865429" cy="9094797"/>
          </a:xfrm>
          <a:prstGeom prst="rect">
            <a:avLst/>
          </a:prstGeom>
          <a:noFill/>
        </p:spPr>
        <p:txBody>
          <a:bodyPr wrap="square">
            <a:spAutoFit/>
          </a:bodyPr>
          <a:lstStyle/>
          <a:p>
            <a:pPr marL="0" indent="0">
              <a:spcBef>
                <a:spcPts val="600"/>
              </a:spcBef>
              <a:buNone/>
            </a:pPr>
            <a:r>
              <a:rPr lang="en-US" sz="3600" b="1" dirty="0">
                <a:latin typeface="Poppins" panose="00000500000000000000" pitchFamily="2" charset="0"/>
                <a:cs typeface="Poppins" panose="00000500000000000000" pitchFamily="2" charset="0"/>
              </a:rPr>
              <a:t>How to build it:</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Follow the rules (Conformance): fit in with expectations.</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Pick the right setting (Selection): enter an industry or community that supports you.</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Match the environment (Manipulation): show you “belong” through alignment.</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Set new rules (Creation): create your own norms or standards.</a:t>
            </a:r>
          </a:p>
          <a:p>
            <a:pPr marL="0" indent="0">
              <a:spcBef>
                <a:spcPts val="600"/>
              </a:spcBef>
              <a:buNone/>
            </a:pPr>
            <a:endParaRPr lang="en-US" sz="3600" b="1" dirty="0">
              <a:latin typeface="Poppins" panose="00000500000000000000" pitchFamily="2" charset="0"/>
              <a:cs typeface="Poppins" panose="00000500000000000000" pitchFamily="2" charset="0"/>
            </a:endParaRPr>
          </a:p>
          <a:p>
            <a:pPr marL="0" indent="0">
              <a:spcBef>
                <a:spcPts val="600"/>
              </a:spcBef>
              <a:buNone/>
            </a:pPr>
            <a:r>
              <a:rPr lang="en-US" sz="3600" b="1" dirty="0">
                <a:latin typeface="Poppins" panose="00000500000000000000" pitchFamily="2" charset="0"/>
                <a:cs typeface="Poppins" panose="00000500000000000000" pitchFamily="2" charset="0"/>
              </a:rPr>
              <a:t>Tools (Mechanisms):</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Identity – brand, symbols, storytelling</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Associations – credible partners, endorsements</a:t>
            </a:r>
          </a:p>
          <a:p>
            <a:pPr marL="571500" indent="-571500">
              <a:spcBef>
                <a:spcPts val="600"/>
              </a:spcBef>
              <a:buFont typeface="Arial" panose="020B0604020202020204" pitchFamily="34" charset="0"/>
              <a:buChar char="•"/>
            </a:pPr>
            <a:r>
              <a:rPr lang="en-US" sz="3600" dirty="0">
                <a:latin typeface="Poppins" panose="00000500000000000000" pitchFamily="2" charset="0"/>
                <a:cs typeface="Poppins" panose="00000500000000000000" pitchFamily="2" charset="0"/>
              </a:rPr>
              <a:t>Organization – strong leadership, clear success metrics</a:t>
            </a:r>
          </a:p>
        </p:txBody>
      </p:sp>
      <p:sp>
        <p:nvSpPr>
          <p:cNvPr id="2" name="Slide Number Placeholder 1">
            <a:extLst>
              <a:ext uri="{FF2B5EF4-FFF2-40B4-BE49-F238E27FC236}">
                <a16:creationId xmlns:a16="http://schemas.microsoft.com/office/drawing/2014/main" id="{9A5AEAD2-38A3-68BC-9D32-24FC050EADCB}"/>
              </a:ext>
            </a:extLst>
          </p:cNvPr>
          <p:cNvSpPr>
            <a:spLocks noGrp="1"/>
          </p:cNvSpPr>
          <p:nvPr>
            <p:ph type="sldNum" sz="quarter" idx="4"/>
          </p:nvPr>
        </p:nvSpPr>
        <p:spPr/>
        <p:txBody>
          <a:bodyPr/>
          <a:lstStyle/>
          <a:p>
            <a:fld id="{5D421B75-32F1-3341-9ED0-64265A793BE3}" type="slidenum">
              <a:rPr lang="en-US" smtClean="0"/>
              <a:pPr/>
              <a:t>45</a:t>
            </a:fld>
            <a:endParaRPr lang="en-US" dirty="0"/>
          </a:p>
        </p:txBody>
      </p:sp>
    </p:spTree>
    <p:extLst>
      <p:ext uri="{BB962C8B-B14F-4D97-AF65-F5344CB8AC3E}">
        <p14:creationId xmlns:p14="http://schemas.microsoft.com/office/powerpoint/2010/main" val="7875486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040BD1-9DFF-5E84-A7FB-10B4B3801D9F}"/>
              </a:ext>
            </a:extLst>
          </p:cNvPr>
          <p:cNvSpPr>
            <a:spLocks noGrp="1"/>
          </p:cNvSpPr>
          <p:nvPr>
            <p:ph type="title"/>
          </p:nvPr>
        </p:nvSpPr>
        <p:spPr>
          <a:xfrm>
            <a:off x="5396340" y="2077755"/>
            <a:ext cx="17921045" cy="1538883"/>
          </a:xfrm>
        </p:spPr>
        <p:txBody>
          <a:bodyPr anchor="t">
            <a:normAutofit/>
          </a:bodyPr>
          <a:lstStyle/>
          <a:p>
            <a:r>
              <a:rPr lang="en-US" dirty="0"/>
              <a:t>Summary</a:t>
            </a:r>
          </a:p>
        </p:txBody>
      </p:sp>
      <p:sp>
        <p:nvSpPr>
          <p:cNvPr id="5" name="Content Placeholder 4">
            <a:extLst>
              <a:ext uri="{FF2B5EF4-FFF2-40B4-BE49-F238E27FC236}">
                <a16:creationId xmlns:a16="http://schemas.microsoft.com/office/drawing/2014/main" id="{83070B4D-8FB7-8FE6-EB06-1BA333CBDA63}"/>
              </a:ext>
            </a:extLst>
          </p:cNvPr>
          <p:cNvSpPr>
            <a:spLocks noGrp="1"/>
          </p:cNvSpPr>
          <p:nvPr>
            <p:ph idx="1"/>
          </p:nvPr>
        </p:nvSpPr>
        <p:spPr>
          <a:xfrm>
            <a:off x="5396339" y="4010335"/>
            <a:ext cx="17921287" cy="8500319"/>
          </a:xfrm>
        </p:spPr>
        <p:txBody>
          <a:bodyPr>
            <a:normAutofit/>
          </a:bodyPr>
          <a:lstStyle/>
          <a:p>
            <a:pPr>
              <a:lnSpc>
                <a:spcPct val="110000"/>
              </a:lnSpc>
              <a:buFont typeface="Wingdings" panose="05000000000000000000" pitchFamily="2" charset="2"/>
              <a:buChar char="ü"/>
            </a:pPr>
            <a:r>
              <a:rPr lang="en-US" sz="2800" dirty="0"/>
              <a:t>6.1 Explain the challenge of new-venture start-ups.</a:t>
            </a:r>
          </a:p>
          <a:p>
            <a:pPr>
              <a:lnSpc>
                <a:spcPct val="110000"/>
              </a:lnSpc>
              <a:buFont typeface="Wingdings" panose="05000000000000000000" pitchFamily="2" charset="2"/>
              <a:buChar char="ü"/>
            </a:pPr>
            <a:r>
              <a:rPr lang="en-US" sz="2800" dirty="0"/>
              <a:t>6.2 Review common pitfalls in the selection of new-venture ideas.</a:t>
            </a:r>
          </a:p>
          <a:p>
            <a:pPr>
              <a:lnSpc>
                <a:spcPct val="110000"/>
              </a:lnSpc>
              <a:buFont typeface="Wingdings" panose="05000000000000000000" pitchFamily="2" charset="2"/>
              <a:buChar char="ü"/>
            </a:pPr>
            <a:r>
              <a:rPr lang="en-US" sz="2800" dirty="0"/>
              <a:t>6.3 Present critical factors involved in new-venture development.</a:t>
            </a:r>
          </a:p>
          <a:p>
            <a:pPr>
              <a:lnSpc>
                <a:spcPct val="110000"/>
              </a:lnSpc>
              <a:buFont typeface="Wingdings" panose="05000000000000000000" pitchFamily="2" charset="2"/>
              <a:buChar char="ü"/>
            </a:pPr>
            <a:r>
              <a:rPr lang="en-US" sz="2800" dirty="0"/>
              <a:t>6.4 Study certain factors that underlie venture success.</a:t>
            </a:r>
          </a:p>
          <a:p>
            <a:pPr>
              <a:lnSpc>
                <a:spcPct val="110000"/>
              </a:lnSpc>
              <a:buFont typeface="Wingdings" panose="05000000000000000000" pitchFamily="2" charset="2"/>
              <a:buChar char="ü"/>
            </a:pPr>
            <a:r>
              <a:rPr lang="en-US" sz="2800" dirty="0"/>
              <a:t>6.5 Explain the critical need for an effective entrepreneurial team.</a:t>
            </a:r>
          </a:p>
          <a:p>
            <a:pPr>
              <a:lnSpc>
                <a:spcPct val="110000"/>
              </a:lnSpc>
              <a:buFont typeface="Wingdings" panose="05000000000000000000" pitchFamily="2" charset="2"/>
              <a:buChar char="ü"/>
            </a:pPr>
            <a:r>
              <a:rPr lang="en-US" sz="2800" dirty="0"/>
              <a:t>6.6 Examine why new ventures fail.</a:t>
            </a:r>
          </a:p>
          <a:p>
            <a:pPr>
              <a:lnSpc>
                <a:spcPct val="110000"/>
              </a:lnSpc>
              <a:buFont typeface="Wingdings" panose="05000000000000000000" pitchFamily="2" charset="2"/>
              <a:buChar char="ü"/>
            </a:pPr>
            <a:r>
              <a:rPr lang="en-US" sz="2800" dirty="0"/>
              <a:t>6.7 Analyze the traditional venture evaluation process methods: profile analysis, the feasibility criteria approach, and the comprehensive feasibility method.</a:t>
            </a:r>
          </a:p>
          <a:p>
            <a:pPr>
              <a:lnSpc>
                <a:spcPct val="110000"/>
              </a:lnSpc>
              <a:buFont typeface="Wingdings" panose="05000000000000000000" pitchFamily="2" charset="2"/>
              <a:buChar char="ü"/>
            </a:pPr>
            <a:r>
              <a:rPr lang="en-US" sz="2800" dirty="0"/>
              <a:t>6.8 Highlight the contemporary venture evaluation methods: design methodology and the Lean Start-Up methodology. </a:t>
            </a:r>
          </a:p>
          <a:p>
            <a:pPr>
              <a:lnSpc>
                <a:spcPct val="110000"/>
              </a:lnSpc>
              <a:buFont typeface="Wingdings" panose="05000000000000000000" pitchFamily="2" charset="2"/>
              <a:buChar char="ü"/>
            </a:pPr>
            <a:r>
              <a:rPr lang="en-US" sz="2800" dirty="0"/>
              <a:t>6.9 Present the importance of new-venture legitimacy and unique strategies for the differing audiences.</a:t>
            </a:r>
          </a:p>
        </p:txBody>
      </p:sp>
      <p:sp>
        <p:nvSpPr>
          <p:cNvPr id="2" name="Slide Number Placeholder 1">
            <a:extLst>
              <a:ext uri="{FF2B5EF4-FFF2-40B4-BE49-F238E27FC236}">
                <a16:creationId xmlns:a16="http://schemas.microsoft.com/office/drawing/2014/main" id="{1189024B-04DC-B90C-747F-FF5A670D4C59}"/>
              </a:ext>
            </a:extLst>
          </p:cNvPr>
          <p:cNvSpPr>
            <a:spLocks noGrp="1"/>
          </p:cNvSpPr>
          <p:nvPr>
            <p:ph type="sldNum" sz="quarter" idx="4"/>
          </p:nvPr>
        </p:nvSpPr>
        <p:spPr/>
        <p:txBody>
          <a:bodyPr/>
          <a:lstStyle/>
          <a:p>
            <a:fld id="{5D421B75-32F1-3341-9ED0-64265A793BE3}" type="slidenum">
              <a:rPr lang="en-US" smtClean="0"/>
              <a:pPr/>
              <a:t>46</a:t>
            </a:fld>
            <a:endParaRPr lang="en-US" dirty="0"/>
          </a:p>
        </p:txBody>
      </p:sp>
    </p:spTree>
    <p:extLst>
      <p:ext uri="{BB962C8B-B14F-4D97-AF65-F5344CB8AC3E}">
        <p14:creationId xmlns:p14="http://schemas.microsoft.com/office/powerpoint/2010/main" val="77371857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BDC92-FADD-2D83-4711-E1B119CD21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FF50D8-3EEA-8529-F8E4-DABB8BAE3EC3}"/>
              </a:ext>
            </a:extLst>
          </p:cNvPr>
          <p:cNvSpPr>
            <a:spLocks noGrp="1"/>
          </p:cNvSpPr>
          <p:nvPr>
            <p:ph type="title"/>
          </p:nvPr>
        </p:nvSpPr>
        <p:spPr>
          <a:xfrm>
            <a:off x="1680667" y="5210924"/>
            <a:ext cx="15371706" cy="1814343"/>
          </a:xfrm>
        </p:spPr>
        <p:txBody>
          <a:bodyPr anchor="b">
            <a:normAutofit fontScale="90000"/>
          </a:bodyPr>
          <a:lstStyle/>
          <a:p>
            <a:r>
              <a:rPr lang="en-US" dirty="0"/>
              <a:t>The Entrepreneur’s Journey</a:t>
            </a:r>
          </a:p>
        </p:txBody>
      </p:sp>
      <p:sp>
        <p:nvSpPr>
          <p:cNvPr id="4" name="Text Placeholder 3">
            <a:extLst>
              <a:ext uri="{FF2B5EF4-FFF2-40B4-BE49-F238E27FC236}">
                <a16:creationId xmlns:a16="http://schemas.microsoft.com/office/drawing/2014/main" id="{CFF0F987-2E37-AE04-2C04-BC2B9DAACA78}"/>
              </a:ext>
            </a:extLst>
          </p:cNvPr>
          <p:cNvSpPr>
            <a:spLocks noGrp="1"/>
          </p:cNvSpPr>
          <p:nvPr>
            <p:ph type="body" sz="quarter" idx="14"/>
          </p:nvPr>
        </p:nvSpPr>
        <p:spPr>
          <a:xfrm>
            <a:off x="1680677" y="7904428"/>
            <a:ext cx="15373945" cy="1594347"/>
          </a:xfrm>
        </p:spPr>
        <p:txBody>
          <a:bodyPr wrap="square">
            <a:normAutofit/>
          </a:bodyPr>
          <a:lstStyle/>
          <a:p>
            <a:r>
              <a:rPr lang="en-US" dirty="0"/>
              <a:t>Weeks 1-4 (Recap)</a:t>
            </a:r>
          </a:p>
        </p:txBody>
      </p:sp>
    </p:spTree>
    <p:extLst>
      <p:ext uri="{BB962C8B-B14F-4D97-AF65-F5344CB8AC3E}">
        <p14:creationId xmlns:p14="http://schemas.microsoft.com/office/powerpoint/2010/main" val="291507514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3811" y="1111980"/>
            <a:ext cx="22486758" cy="1538883"/>
          </a:xfrm>
        </p:spPr>
        <p:txBody>
          <a:bodyPr anchor="ctr">
            <a:normAutofit/>
          </a:bodyPr>
          <a:lstStyle/>
          <a:p>
            <a:r>
              <a:rPr lang="en-US" dirty="0">
                <a:latin typeface="Poppins" panose="00000500000000000000" pitchFamily="2" charset="0"/>
                <a:cs typeface="Poppins" panose="00000500000000000000" pitchFamily="2" charset="0"/>
              </a:rPr>
              <a:t>So far…</a:t>
            </a:r>
          </a:p>
        </p:txBody>
      </p:sp>
      <p:graphicFrame>
        <p:nvGraphicFramePr>
          <p:cNvPr id="2" name="Content Placeholder 1">
            <a:extLst>
              <a:ext uri="{FF2B5EF4-FFF2-40B4-BE49-F238E27FC236}">
                <a16:creationId xmlns:a16="http://schemas.microsoft.com/office/drawing/2014/main" id="{F4DC1E74-376C-EF20-6DB0-80FD591DE7E6}"/>
              </a:ext>
            </a:extLst>
          </p:cNvPr>
          <p:cNvGraphicFramePr>
            <a:graphicFrameLocks noGrp="1"/>
          </p:cNvGraphicFramePr>
          <p:nvPr>
            <p:ph idx="1"/>
            <p:extLst>
              <p:ext uri="{D42A27DB-BD31-4B8C-83A1-F6EECF244321}">
                <p14:modId xmlns:p14="http://schemas.microsoft.com/office/powerpoint/2010/main" val="984842576"/>
              </p:ext>
            </p:extLst>
          </p:nvPr>
        </p:nvGraphicFramePr>
        <p:xfrm>
          <a:off x="954088" y="3163888"/>
          <a:ext cx="22486937" cy="38084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 Placeholder 4">
            <a:extLst>
              <a:ext uri="{FF2B5EF4-FFF2-40B4-BE49-F238E27FC236}">
                <a16:creationId xmlns:a16="http://schemas.microsoft.com/office/drawing/2014/main" id="{2AAD2F25-8CCB-249F-111D-8E8BB3992841}"/>
              </a:ext>
            </a:extLst>
          </p:cNvPr>
          <p:cNvSpPr txBox="1">
            <a:spLocks/>
          </p:cNvSpPr>
          <p:nvPr/>
        </p:nvSpPr>
        <p:spPr>
          <a:xfrm>
            <a:off x="953811" y="7485324"/>
            <a:ext cx="22486937" cy="4443439"/>
          </a:xfrm>
          <a:prstGeom prst="rect">
            <a:avLst/>
          </a:prstGeom>
        </p:spPr>
        <p:txBody>
          <a:bodyPr vert="horz" lIns="91440" tIns="91440" rIns="91440" bIns="91440" rtlCol="0">
            <a:normAutofit fontScale="92500" lnSpcReduction="10000"/>
          </a:bodyPr>
          <a:lstStyle>
            <a:lvl1pPr marL="714376" indent="-714376" algn="l" defTabSz="1234609" rtl="0" eaLnBrk="1" latinLnBrk="0" hangingPunct="1">
              <a:lnSpc>
                <a:spcPct val="100000"/>
              </a:lnSpc>
              <a:spcBef>
                <a:spcPts val="1248"/>
              </a:spcBef>
              <a:spcAft>
                <a:spcPts val="0"/>
              </a:spcAft>
              <a:buFont typeface="Arial"/>
              <a:buChar char="•"/>
              <a:defRPr sz="5200" b="0" kern="1200">
                <a:solidFill>
                  <a:schemeClr val="tx1"/>
                </a:solidFill>
                <a:latin typeface="+mn-lt"/>
                <a:ea typeface="Poppins" pitchFamily="2" charset="77"/>
                <a:cs typeface="Arial" panose="020B0604020202020204" pitchFamily="34" charset="0"/>
              </a:defRPr>
            </a:lvl1pPr>
            <a:lvl2pPr marL="1371600" indent="-657226" algn="l" defTabSz="1234609" rtl="0" eaLnBrk="1" latinLnBrk="0" hangingPunct="1">
              <a:lnSpc>
                <a:spcPct val="100000"/>
              </a:lnSpc>
              <a:spcBef>
                <a:spcPts val="1248"/>
              </a:spcBef>
              <a:spcAft>
                <a:spcPts val="0"/>
              </a:spcAft>
              <a:buFont typeface="Arial"/>
              <a:buChar char="–"/>
              <a:defRPr sz="4800" b="0" kern="1200">
                <a:solidFill>
                  <a:schemeClr val="tx1"/>
                </a:solidFill>
                <a:latin typeface="+mn-lt"/>
                <a:ea typeface="Poppins" pitchFamily="2" charset="77"/>
                <a:cs typeface="Arial" panose="020B0604020202020204" pitchFamily="34" charset="0"/>
              </a:defRPr>
            </a:lvl2pPr>
            <a:lvl3pPr marL="2159000" indent="-733426" algn="l" defTabSz="1234609" rtl="0" eaLnBrk="1" latinLnBrk="0" hangingPunct="1">
              <a:lnSpc>
                <a:spcPct val="100000"/>
              </a:lnSpc>
              <a:spcBef>
                <a:spcPts val="1248"/>
              </a:spcBef>
              <a:spcAft>
                <a:spcPts val="0"/>
              </a:spcAft>
              <a:buFont typeface="Arial"/>
              <a:buChar char="•"/>
              <a:defRPr sz="4400" b="0" kern="1200">
                <a:solidFill>
                  <a:schemeClr val="tx1"/>
                </a:solidFill>
                <a:latin typeface="+mn-lt"/>
                <a:ea typeface="Poppins" pitchFamily="2" charset="77"/>
                <a:cs typeface="Arial" panose="020B0604020202020204" pitchFamily="34" charset="0"/>
              </a:defRPr>
            </a:lvl3pPr>
            <a:lvl4pPr marL="2743200" marR="0" indent="0" algn="l" defTabSz="1828800" rtl="0" eaLnBrk="1" fontAlgn="auto" latinLnBrk="0" hangingPunct="1">
              <a:lnSpc>
                <a:spcPct val="100000"/>
              </a:lnSpc>
              <a:spcBef>
                <a:spcPts val="1248"/>
              </a:spcBef>
              <a:spcAft>
                <a:spcPts val="0"/>
              </a:spcAft>
              <a:buClrTx/>
              <a:buSzPct val="100000"/>
              <a:buFont typeface="Arial" panose="020B0604020202020204" pitchFamily="34" charset="0"/>
              <a:buNone/>
              <a:tabLst/>
              <a:defRPr sz="2800" b="0" kern="1200">
                <a:solidFill>
                  <a:schemeClr val="tx1"/>
                </a:solidFill>
                <a:latin typeface="+mn-lt"/>
                <a:ea typeface="Poppins" pitchFamily="2" charset="77"/>
                <a:cs typeface="Arial" panose="020B0604020202020204" pitchFamily="34" charset="0"/>
              </a:defRPr>
            </a:lvl4pPr>
            <a:lvl5pPr marL="5555756" indent="-617304" algn="l" defTabSz="1234609" rtl="0" eaLnBrk="1" latinLnBrk="0" hangingPunct="1">
              <a:spcBef>
                <a:spcPct val="20000"/>
              </a:spcBef>
              <a:buFont typeface="Arial"/>
              <a:buChar char="»"/>
              <a:defRPr sz="2908" b="0" kern="1200">
                <a:solidFill>
                  <a:schemeClr val="accent6">
                    <a:lumMod val="75000"/>
                  </a:schemeClr>
                </a:solidFill>
                <a:latin typeface="Franklin Gothic Book" charset="0"/>
                <a:ea typeface="Franklin Gothic Book" charset="0"/>
                <a:cs typeface="Franklin Gothic Book" charset="0"/>
              </a:defRPr>
            </a:lvl5pPr>
            <a:lvl6pPr marL="6790368" indent="-617304" algn="l" defTabSz="1234609" rtl="0" eaLnBrk="1" latinLnBrk="0" hangingPunct="1">
              <a:spcBef>
                <a:spcPct val="20000"/>
              </a:spcBef>
              <a:buFont typeface="Arial"/>
              <a:buChar char="•"/>
              <a:defRPr sz="5333" kern="1200">
                <a:solidFill>
                  <a:schemeClr val="tx1"/>
                </a:solidFill>
                <a:latin typeface="+mn-lt"/>
                <a:ea typeface="+mn-ea"/>
                <a:cs typeface="+mn-cs"/>
              </a:defRPr>
            </a:lvl6pPr>
            <a:lvl7pPr marL="8024982" indent="-617304" algn="l" defTabSz="1234609" rtl="0" eaLnBrk="1" latinLnBrk="0" hangingPunct="1">
              <a:spcBef>
                <a:spcPct val="20000"/>
              </a:spcBef>
              <a:buFont typeface="Arial"/>
              <a:buChar char="•"/>
              <a:defRPr sz="5333" kern="1200">
                <a:solidFill>
                  <a:schemeClr val="tx1"/>
                </a:solidFill>
                <a:latin typeface="+mn-lt"/>
                <a:ea typeface="+mn-ea"/>
                <a:cs typeface="+mn-cs"/>
              </a:defRPr>
            </a:lvl7pPr>
            <a:lvl8pPr marL="9259591" indent="-617304" algn="l" defTabSz="1234609" rtl="0" eaLnBrk="1" latinLnBrk="0" hangingPunct="1">
              <a:spcBef>
                <a:spcPct val="20000"/>
              </a:spcBef>
              <a:buFont typeface="Arial"/>
              <a:buChar char="•"/>
              <a:defRPr sz="5333" kern="1200">
                <a:solidFill>
                  <a:schemeClr val="tx1"/>
                </a:solidFill>
                <a:latin typeface="+mn-lt"/>
                <a:ea typeface="+mn-ea"/>
                <a:cs typeface="+mn-cs"/>
              </a:defRPr>
            </a:lvl8pPr>
            <a:lvl9pPr marL="10494205" indent="-617304" algn="l" defTabSz="1234609" rtl="0" eaLnBrk="1" latinLnBrk="0" hangingPunct="1">
              <a:spcBef>
                <a:spcPct val="20000"/>
              </a:spcBef>
              <a:buFont typeface="Arial"/>
              <a:buChar char="•"/>
              <a:defRPr sz="5333" kern="1200">
                <a:solidFill>
                  <a:schemeClr val="tx1"/>
                </a:solidFill>
                <a:latin typeface="+mn-lt"/>
                <a:ea typeface="+mn-ea"/>
                <a:cs typeface="+mn-cs"/>
              </a:defRPr>
            </a:lvl9pPr>
          </a:lstStyle>
          <a:p>
            <a:r>
              <a:rPr lang="en-US" dirty="0">
                <a:latin typeface="Poppins" panose="00000500000000000000" pitchFamily="2" charset="0"/>
                <a:cs typeface="Poppins" panose="00000500000000000000" pitchFamily="2" charset="0"/>
              </a:rPr>
              <a:t>We’ve discussed characteristics of entrepreneurs, whether they are founders or working within an organization.</a:t>
            </a:r>
          </a:p>
          <a:p>
            <a:r>
              <a:rPr lang="en-US" dirty="0">
                <a:latin typeface="Poppins" panose="00000500000000000000" pitchFamily="2" charset="0"/>
                <a:cs typeface="Poppins" panose="00000500000000000000" pitchFamily="2" charset="0"/>
              </a:rPr>
              <a:t>Companies with a strong mission and purpose seek to measure impact as well as financial performance.</a:t>
            </a:r>
          </a:p>
          <a:p>
            <a:r>
              <a:rPr lang="en-US" dirty="0">
                <a:latin typeface="Poppins" panose="00000500000000000000" pitchFamily="2" charset="0"/>
                <a:cs typeface="Poppins" panose="00000500000000000000" pitchFamily="2" charset="0"/>
              </a:rPr>
              <a:t>Innovation is what happens when the creative process is applied to opportunities.</a:t>
            </a:r>
          </a:p>
          <a:p>
            <a:endParaRPr lang="en-US" dirty="0">
              <a:latin typeface="Poppins" panose="00000500000000000000" pitchFamily="2" charset="0"/>
              <a:cs typeface="Poppins" panose="00000500000000000000" pitchFamily="2" charset="0"/>
            </a:endParaRPr>
          </a:p>
        </p:txBody>
      </p:sp>
      <p:sp>
        <p:nvSpPr>
          <p:cNvPr id="5" name="Slide Number Placeholder 4">
            <a:extLst>
              <a:ext uri="{FF2B5EF4-FFF2-40B4-BE49-F238E27FC236}">
                <a16:creationId xmlns:a16="http://schemas.microsoft.com/office/drawing/2014/main" id="{B4E75F46-4C28-664C-2582-F4B49A9320F6}"/>
              </a:ext>
            </a:extLst>
          </p:cNvPr>
          <p:cNvSpPr>
            <a:spLocks noGrp="1"/>
          </p:cNvSpPr>
          <p:nvPr>
            <p:ph type="sldNum" sz="quarter" idx="4"/>
          </p:nvPr>
        </p:nvSpPr>
        <p:spPr/>
        <p:txBody>
          <a:bodyPr/>
          <a:lstStyle/>
          <a:p>
            <a:fld id="{5D421B75-32F1-3341-9ED0-64265A793BE3}" type="slidenum">
              <a:rPr lang="en-US" smtClean="0"/>
              <a:pPr/>
              <a:t>6</a:t>
            </a:fld>
            <a:endParaRPr lang="en-US" dirty="0"/>
          </a:p>
        </p:txBody>
      </p:sp>
    </p:spTree>
    <p:extLst>
      <p:ext uri="{BB962C8B-B14F-4D97-AF65-F5344CB8AC3E}">
        <p14:creationId xmlns:p14="http://schemas.microsoft.com/office/powerpoint/2010/main" val="15569755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3F02C2-AA7D-5461-F3D5-0757F737062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FC53709-AE9D-DA48-EC9F-EA3346590A10}"/>
              </a:ext>
            </a:extLst>
          </p:cNvPr>
          <p:cNvSpPr>
            <a:spLocks noGrp="1"/>
          </p:cNvSpPr>
          <p:nvPr>
            <p:ph type="title"/>
          </p:nvPr>
        </p:nvSpPr>
        <p:spPr>
          <a:xfrm>
            <a:off x="953811" y="1111980"/>
            <a:ext cx="22486758" cy="1538883"/>
          </a:xfrm>
        </p:spPr>
        <p:txBody>
          <a:bodyPr anchor="ctr">
            <a:normAutofit fontScale="90000"/>
          </a:bodyPr>
          <a:lstStyle/>
          <a:p>
            <a:r>
              <a:rPr lang="en-US" dirty="0">
                <a:latin typeface="Poppins" panose="00000500000000000000" pitchFamily="2" charset="0"/>
                <a:cs typeface="Poppins" panose="00000500000000000000" pitchFamily="2" charset="0"/>
              </a:rPr>
              <a:t>Innovations are at the center of </a:t>
            </a:r>
            <a:r>
              <a:rPr lang="en-US" dirty="0">
                <a:latin typeface="Poppins" panose="00000500000000000000" pitchFamily="2" charset="0"/>
                <a:cs typeface="Poppins" panose="00000500000000000000" pitchFamily="2" charset="0"/>
                <a:sym typeface="Wingdings" panose="05000000000000000000" pitchFamily="2" charset="2"/>
              </a:rPr>
              <a:t>new venture start-ups</a:t>
            </a:r>
            <a:endParaRPr lang="en-US" dirty="0">
              <a:latin typeface="Poppins" panose="00000500000000000000" pitchFamily="2" charset="0"/>
              <a:cs typeface="Poppins" panose="00000500000000000000" pitchFamily="2" charset="0"/>
            </a:endParaRPr>
          </a:p>
        </p:txBody>
      </p:sp>
      <p:sp>
        <p:nvSpPr>
          <p:cNvPr id="5" name="Text Placeholder 4">
            <a:extLst>
              <a:ext uri="{FF2B5EF4-FFF2-40B4-BE49-F238E27FC236}">
                <a16:creationId xmlns:a16="http://schemas.microsoft.com/office/drawing/2014/main" id="{834B06CB-DBC0-4C3D-CAE3-80825E7FC205}"/>
              </a:ext>
            </a:extLst>
          </p:cNvPr>
          <p:cNvSpPr>
            <a:spLocks noGrp="1"/>
          </p:cNvSpPr>
          <p:nvPr>
            <p:ph idx="1"/>
          </p:nvPr>
        </p:nvSpPr>
        <p:spPr>
          <a:xfrm>
            <a:off x="953811" y="3493008"/>
            <a:ext cx="22486937" cy="8435756"/>
          </a:xfrm>
        </p:spPr>
        <p:txBody>
          <a:bodyPr>
            <a:normAutofit/>
          </a:bodyPr>
          <a:lstStyle/>
          <a:p>
            <a:r>
              <a:rPr lang="en-US" dirty="0">
                <a:latin typeface="Poppins" panose="00000500000000000000" pitchFamily="2" charset="0"/>
                <a:cs typeface="Poppins" panose="00000500000000000000" pitchFamily="2" charset="0"/>
              </a:rPr>
              <a:t>Last time, we ended with </a:t>
            </a:r>
            <a:r>
              <a:rPr lang="en-US" b="1" dirty="0">
                <a:latin typeface="Poppins" panose="00000500000000000000" pitchFamily="2" charset="0"/>
                <a:cs typeface="Poppins" panose="00000500000000000000" pitchFamily="2" charset="0"/>
              </a:rPr>
              <a:t>innovation</a:t>
            </a:r>
            <a:r>
              <a:rPr lang="en-US" dirty="0">
                <a:latin typeface="Poppins" panose="00000500000000000000" pitchFamily="2" charset="0"/>
                <a:cs typeface="Poppins" panose="00000500000000000000" pitchFamily="2" charset="0"/>
              </a:rPr>
              <a:t>.</a:t>
            </a:r>
          </a:p>
          <a:p>
            <a:r>
              <a:rPr lang="en-US" sz="5200" dirty="0">
                <a:latin typeface="Poppins" panose="00000500000000000000" pitchFamily="2" charset="0"/>
                <a:cs typeface="Poppins" panose="00000500000000000000" pitchFamily="2" charset="0"/>
              </a:rPr>
              <a:t>Creativity </a:t>
            </a:r>
            <a:r>
              <a:rPr lang="en-US" sz="5200" i="1" dirty="0">
                <a:latin typeface="Poppins" panose="00000500000000000000" pitchFamily="2" charset="0"/>
                <a:cs typeface="Poppins" panose="00000500000000000000" pitchFamily="2" charset="0"/>
              </a:rPr>
              <a:t>fuels</a:t>
            </a:r>
            <a:r>
              <a:rPr lang="en-US" sz="5200" dirty="0">
                <a:latin typeface="Poppins" panose="00000500000000000000" pitchFamily="2" charset="0"/>
                <a:cs typeface="Poppins" panose="00000500000000000000" pitchFamily="2" charset="0"/>
              </a:rPr>
              <a:t> the process of ideation, and </a:t>
            </a:r>
            <a:r>
              <a:rPr lang="en-US" sz="5200" u="sng" dirty="0">
                <a:latin typeface="Poppins" panose="00000500000000000000" pitchFamily="2" charset="0"/>
                <a:cs typeface="Poppins" panose="00000500000000000000" pitchFamily="2" charset="0"/>
              </a:rPr>
              <a:t>innovation is the outcome</a:t>
            </a:r>
            <a:r>
              <a:rPr lang="en-US" sz="5200" dirty="0">
                <a:latin typeface="Poppins" panose="00000500000000000000" pitchFamily="2" charset="0"/>
                <a:cs typeface="Poppins" panose="00000500000000000000" pitchFamily="2" charset="0"/>
              </a:rPr>
              <a:t> entrepreneurs bring to market.</a:t>
            </a:r>
          </a:p>
          <a:p>
            <a:r>
              <a:rPr lang="en-US" dirty="0">
                <a:latin typeface="Poppins" panose="00000500000000000000" pitchFamily="2" charset="0"/>
                <a:cs typeface="Poppins" panose="00000500000000000000" pitchFamily="2" charset="0"/>
              </a:rPr>
              <a:t>These can be:</a:t>
            </a:r>
          </a:p>
          <a:p>
            <a:pPr lvl="1"/>
            <a:r>
              <a:rPr lang="en-US" dirty="0">
                <a:latin typeface="Poppins" panose="00000500000000000000" pitchFamily="2" charset="0"/>
                <a:cs typeface="Poppins" panose="00000500000000000000" pitchFamily="2" charset="0"/>
              </a:rPr>
              <a:t>Inventions</a:t>
            </a:r>
          </a:p>
          <a:p>
            <a:pPr lvl="1"/>
            <a:r>
              <a:rPr lang="en-US" dirty="0">
                <a:latin typeface="Poppins" panose="00000500000000000000" pitchFamily="2" charset="0"/>
                <a:cs typeface="Poppins" panose="00000500000000000000" pitchFamily="2" charset="0"/>
              </a:rPr>
              <a:t>Extensions</a:t>
            </a:r>
          </a:p>
          <a:p>
            <a:pPr lvl="1"/>
            <a:r>
              <a:rPr lang="en-US" dirty="0">
                <a:latin typeface="Poppins" panose="00000500000000000000" pitchFamily="2" charset="0"/>
                <a:cs typeface="Poppins" panose="00000500000000000000" pitchFamily="2" charset="0"/>
              </a:rPr>
              <a:t>Duplications</a:t>
            </a:r>
          </a:p>
          <a:p>
            <a:pPr lvl="1"/>
            <a:r>
              <a:rPr lang="en-US" dirty="0">
                <a:latin typeface="Poppins" panose="00000500000000000000" pitchFamily="2" charset="0"/>
                <a:cs typeface="Poppins" panose="00000500000000000000" pitchFamily="2" charset="0"/>
              </a:rPr>
              <a:t>Synthesized concepts</a:t>
            </a:r>
          </a:p>
          <a:p>
            <a:r>
              <a:rPr lang="en-US" dirty="0">
                <a:latin typeface="Poppins" panose="00000500000000000000" pitchFamily="2" charset="0"/>
                <a:cs typeface="Poppins" panose="00000500000000000000" pitchFamily="2" charset="0"/>
              </a:rPr>
              <a:t>This time, we’ll look at the </a:t>
            </a:r>
            <a:r>
              <a:rPr lang="en-US" b="1" dirty="0">
                <a:latin typeface="Poppins" panose="00000500000000000000" pitchFamily="2" charset="0"/>
                <a:cs typeface="Poppins" panose="00000500000000000000" pitchFamily="2" charset="0"/>
              </a:rPr>
              <a:t>venture creation process</a:t>
            </a:r>
            <a:r>
              <a:rPr lang="en-US" dirty="0">
                <a:latin typeface="Poppins" panose="00000500000000000000" pitchFamily="2" charset="0"/>
                <a:cs typeface="Poppins" panose="00000500000000000000" pitchFamily="2" charset="0"/>
              </a:rPr>
              <a:t>.</a:t>
            </a:r>
          </a:p>
        </p:txBody>
      </p:sp>
      <p:sp>
        <p:nvSpPr>
          <p:cNvPr id="2" name="Slide Number Placeholder 1">
            <a:extLst>
              <a:ext uri="{FF2B5EF4-FFF2-40B4-BE49-F238E27FC236}">
                <a16:creationId xmlns:a16="http://schemas.microsoft.com/office/drawing/2014/main" id="{7501D022-BA7F-7285-5DF7-D2BFA6527436}"/>
              </a:ext>
            </a:extLst>
          </p:cNvPr>
          <p:cNvSpPr>
            <a:spLocks noGrp="1"/>
          </p:cNvSpPr>
          <p:nvPr>
            <p:ph type="sldNum" sz="quarter" idx="4"/>
          </p:nvPr>
        </p:nvSpPr>
        <p:spPr/>
        <p:txBody>
          <a:bodyPr/>
          <a:lstStyle/>
          <a:p>
            <a:fld id="{5D421B75-32F1-3341-9ED0-64265A793BE3}" type="slidenum">
              <a:rPr lang="en-US" smtClean="0"/>
              <a:pPr/>
              <a:t>7</a:t>
            </a:fld>
            <a:endParaRPr lang="en-US" dirty="0"/>
          </a:p>
        </p:txBody>
      </p:sp>
    </p:spTree>
    <p:extLst>
      <p:ext uri="{BB962C8B-B14F-4D97-AF65-F5344CB8AC3E}">
        <p14:creationId xmlns:p14="http://schemas.microsoft.com/office/powerpoint/2010/main" val="973665679"/>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CC653-D1F7-2228-EA47-5C8D751378CD}"/>
              </a:ext>
            </a:extLst>
          </p:cNvPr>
          <p:cNvSpPr>
            <a:spLocks noGrp="1"/>
          </p:cNvSpPr>
          <p:nvPr>
            <p:ph type="title"/>
          </p:nvPr>
        </p:nvSpPr>
        <p:spPr/>
        <p:txBody>
          <a:bodyPr/>
          <a:lstStyle/>
          <a:p>
            <a:r>
              <a:rPr lang="en-US" dirty="0"/>
              <a:t>Key Questions Asked</a:t>
            </a:r>
          </a:p>
        </p:txBody>
      </p:sp>
      <p:sp>
        <p:nvSpPr>
          <p:cNvPr id="3" name="Content Placeholder 2">
            <a:extLst>
              <a:ext uri="{FF2B5EF4-FFF2-40B4-BE49-F238E27FC236}">
                <a16:creationId xmlns:a16="http://schemas.microsoft.com/office/drawing/2014/main" id="{2A5222FD-947C-C15F-23B9-B6C403586D7D}"/>
              </a:ext>
            </a:extLst>
          </p:cNvPr>
          <p:cNvSpPr>
            <a:spLocks noGrp="1"/>
          </p:cNvSpPr>
          <p:nvPr>
            <p:ph idx="1"/>
          </p:nvPr>
        </p:nvSpPr>
        <p:spPr>
          <a:xfrm>
            <a:off x="953811" y="3163824"/>
            <a:ext cx="22486758" cy="7509748"/>
          </a:xfrm>
        </p:spPr>
        <p:txBody>
          <a:bodyPr/>
          <a:lstStyle/>
          <a:p>
            <a:r>
              <a:rPr lang="en-US" dirty="0"/>
              <a:t>What predicts the performance of successful new ventures?</a:t>
            </a:r>
          </a:p>
          <a:p>
            <a:r>
              <a:rPr lang="en-US" dirty="0"/>
              <a:t>What are common pitfalls of new ventures?</a:t>
            </a:r>
          </a:p>
          <a:p>
            <a:r>
              <a:rPr lang="en-US" dirty="0"/>
              <a:t>Why do new ventures fail?</a:t>
            </a:r>
          </a:p>
          <a:p>
            <a:r>
              <a:rPr lang="en-US" dirty="0"/>
              <a:t>How to test if an idea will work?</a:t>
            </a:r>
          </a:p>
          <a:p>
            <a:r>
              <a:rPr lang="en-US" dirty="0"/>
              <a:t>What are “low stakes” business models to get your idea off the ground?</a:t>
            </a:r>
          </a:p>
          <a:p>
            <a:r>
              <a:rPr lang="en-US" dirty="0"/>
              <a:t>Why is legitimacy important for new business ventures?</a:t>
            </a:r>
          </a:p>
          <a:p>
            <a:endParaRPr lang="en-US" dirty="0"/>
          </a:p>
        </p:txBody>
      </p:sp>
      <p:sp>
        <p:nvSpPr>
          <p:cNvPr id="4" name="Slide Number Placeholder 3">
            <a:extLst>
              <a:ext uri="{FF2B5EF4-FFF2-40B4-BE49-F238E27FC236}">
                <a16:creationId xmlns:a16="http://schemas.microsoft.com/office/drawing/2014/main" id="{B0A74738-5894-FE83-EEE4-0EE8AB96DCDF}"/>
              </a:ext>
            </a:extLst>
          </p:cNvPr>
          <p:cNvSpPr>
            <a:spLocks noGrp="1"/>
          </p:cNvSpPr>
          <p:nvPr>
            <p:ph type="sldNum" sz="quarter" idx="4"/>
          </p:nvPr>
        </p:nvSpPr>
        <p:spPr/>
        <p:txBody>
          <a:bodyPr/>
          <a:lstStyle/>
          <a:p>
            <a:fld id="{5D421B75-32F1-3341-9ED0-64265A793BE3}" type="slidenum">
              <a:rPr lang="en-US" smtClean="0"/>
              <a:pPr/>
              <a:t>8</a:t>
            </a:fld>
            <a:endParaRPr lang="en-US" dirty="0"/>
          </a:p>
        </p:txBody>
      </p:sp>
    </p:spTree>
    <p:extLst>
      <p:ext uri="{BB962C8B-B14F-4D97-AF65-F5344CB8AC3E}">
        <p14:creationId xmlns:p14="http://schemas.microsoft.com/office/powerpoint/2010/main" val="2657921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DB4599-6FC5-605F-48AB-306B30DD67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EC91B6-BDF1-B395-B865-ED3B5AF2B939}"/>
              </a:ext>
            </a:extLst>
          </p:cNvPr>
          <p:cNvSpPr>
            <a:spLocks noGrp="1"/>
          </p:cNvSpPr>
          <p:nvPr>
            <p:ph type="title"/>
          </p:nvPr>
        </p:nvSpPr>
        <p:spPr>
          <a:xfrm>
            <a:off x="1680667" y="5210924"/>
            <a:ext cx="15371706" cy="1814343"/>
          </a:xfrm>
        </p:spPr>
        <p:txBody>
          <a:bodyPr anchor="b">
            <a:normAutofit fontScale="90000"/>
          </a:bodyPr>
          <a:lstStyle/>
          <a:p>
            <a:r>
              <a:rPr lang="en-US" dirty="0"/>
              <a:t>Starting a New Venture</a:t>
            </a:r>
          </a:p>
        </p:txBody>
      </p:sp>
      <p:sp>
        <p:nvSpPr>
          <p:cNvPr id="4" name="Text Placeholder 3">
            <a:extLst>
              <a:ext uri="{FF2B5EF4-FFF2-40B4-BE49-F238E27FC236}">
                <a16:creationId xmlns:a16="http://schemas.microsoft.com/office/drawing/2014/main" id="{288EFF3A-5A6E-BEC4-3F49-0B3D431430D5}"/>
              </a:ext>
            </a:extLst>
          </p:cNvPr>
          <p:cNvSpPr>
            <a:spLocks noGrp="1"/>
          </p:cNvSpPr>
          <p:nvPr>
            <p:ph type="body" sz="quarter" idx="14"/>
          </p:nvPr>
        </p:nvSpPr>
        <p:spPr>
          <a:xfrm>
            <a:off x="1680677" y="7904428"/>
            <a:ext cx="15373945" cy="1594347"/>
          </a:xfrm>
        </p:spPr>
        <p:txBody>
          <a:bodyPr wrap="square">
            <a:normAutofit/>
          </a:bodyPr>
          <a:lstStyle/>
          <a:p>
            <a:r>
              <a:rPr lang="en-US" dirty="0"/>
              <a:t>Part 1</a:t>
            </a:r>
          </a:p>
        </p:txBody>
      </p:sp>
    </p:spTree>
    <p:extLst>
      <p:ext uri="{BB962C8B-B14F-4D97-AF65-F5344CB8AC3E}">
        <p14:creationId xmlns:p14="http://schemas.microsoft.com/office/powerpoint/2010/main" val="126529743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SU Find Your Energy">
      <a:dk1>
        <a:srgbClr val="59595B"/>
      </a:dk1>
      <a:lt1>
        <a:srgbClr val="FFFFFF"/>
      </a:lt1>
      <a:dk2>
        <a:srgbClr val="1E4D2B"/>
      </a:dk2>
      <a:lt2>
        <a:srgbClr val="C8C371"/>
      </a:lt2>
      <a:accent1>
        <a:srgbClr val="82C403"/>
      </a:accent1>
      <a:accent2>
        <a:srgbClr val="CFFC00"/>
      </a:accent2>
      <a:accent3>
        <a:srgbClr val="E56954"/>
      </a:accent3>
      <a:accent4>
        <a:srgbClr val="008FB2"/>
      </a:accent4>
      <a:accent5>
        <a:srgbClr val="7E5373"/>
      </a:accent5>
      <a:accent6>
        <a:srgbClr val="FEC037"/>
      </a:accent6>
      <a:hlink>
        <a:srgbClr val="3246A4"/>
      </a:hlink>
      <a:folHlink>
        <a:srgbClr val="6B15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SU Find Your Energy">
    <a:dk1>
      <a:srgbClr val="59595B"/>
    </a:dk1>
    <a:lt1>
      <a:srgbClr val="FFFFFF"/>
    </a:lt1>
    <a:dk2>
      <a:srgbClr val="1E4D2B"/>
    </a:dk2>
    <a:lt2>
      <a:srgbClr val="C8C371"/>
    </a:lt2>
    <a:accent1>
      <a:srgbClr val="82C403"/>
    </a:accent1>
    <a:accent2>
      <a:srgbClr val="CFFC00"/>
    </a:accent2>
    <a:accent3>
      <a:srgbClr val="E56954"/>
    </a:accent3>
    <a:accent4>
      <a:srgbClr val="008FB2"/>
    </a:accent4>
    <a:accent5>
      <a:srgbClr val="7E5373"/>
    </a:accent5>
    <a:accent6>
      <a:srgbClr val="FEC037"/>
    </a:accent6>
    <a:hlink>
      <a:srgbClr val="3246A4"/>
    </a:hlink>
    <a:folHlink>
      <a:srgbClr val="6B156C"/>
    </a:folHlink>
  </a:clrScheme>
</a:themeOverride>
</file>

<file path=ppt/theme/themeOverride2.xml><?xml version="1.0" encoding="utf-8"?>
<a:themeOverride xmlns:a="http://schemas.openxmlformats.org/drawingml/2006/main">
  <a:clrScheme name="CSU Find Your Energy">
    <a:dk1>
      <a:srgbClr val="59595B"/>
    </a:dk1>
    <a:lt1>
      <a:srgbClr val="FFFFFF"/>
    </a:lt1>
    <a:dk2>
      <a:srgbClr val="1E4D2B"/>
    </a:dk2>
    <a:lt2>
      <a:srgbClr val="C8C371"/>
    </a:lt2>
    <a:accent1>
      <a:srgbClr val="82C403"/>
    </a:accent1>
    <a:accent2>
      <a:srgbClr val="CFFC00"/>
    </a:accent2>
    <a:accent3>
      <a:srgbClr val="E56954"/>
    </a:accent3>
    <a:accent4>
      <a:srgbClr val="008FB2"/>
    </a:accent4>
    <a:accent5>
      <a:srgbClr val="7E5373"/>
    </a:accent5>
    <a:accent6>
      <a:srgbClr val="FEC037"/>
    </a:accent6>
    <a:hlink>
      <a:srgbClr val="3246A4"/>
    </a:hlink>
    <a:folHlink>
      <a:srgbClr val="6B156C"/>
    </a:folHlink>
  </a:clrScheme>
</a:themeOverride>
</file>

<file path=ppt/theme/themeOverride3.xml><?xml version="1.0" encoding="utf-8"?>
<a:themeOverride xmlns:a="http://schemas.openxmlformats.org/drawingml/2006/main">
  <a:clrScheme name="CSU Find Your Energy">
    <a:dk1>
      <a:srgbClr val="59595B"/>
    </a:dk1>
    <a:lt1>
      <a:srgbClr val="FFFFFF"/>
    </a:lt1>
    <a:dk2>
      <a:srgbClr val="1E4D2B"/>
    </a:dk2>
    <a:lt2>
      <a:srgbClr val="C8C371"/>
    </a:lt2>
    <a:accent1>
      <a:srgbClr val="82C403"/>
    </a:accent1>
    <a:accent2>
      <a:srgbClr val="CFFC00"/>
    </a:accent2>
    <a:accent3>
      <a:srgbClr val="E56954"/>
    </a:accent3>
    <a:accent4>
      <a:srgbClr val="008FB2"/>
    </a:accent4>
    <a:accent5>
      <a:srgbClr val="7E5373"/>
    </a:accent5>
    <a:accent6>
      <a:srgbClr val="FEC037"/>
    </a:accent6>
    <a:hlink>
      <a:srgbClr val="3246A4"/>
    </a:hlink>
    <a:folHlink>
      <a:srgbClr val="6B156C"/>
    </a:folHlink>
  </a:clrScheme>
</a:themeOverride>
</file>

<file path=ppt/theme/themeOverride4.xml><?xml version="1.0" encoding="utf-8"?>
<a:themeOverride xmlns:a="http://schemas.openxmlformats.org/drawingml/2006/main">
  <a:clrScheme name="CSU Find Your Energy">
    <a:dk1>
      <a:srgbClr val="59595B"/>
    </a:dk1>
    <a:lt1>
      <a:srgbClr val="FFFFFF"/>
    </a:lt1>
    <a:dk2>
      <a:srgbClr val="1E4D2B"/>
    </a:dk2>
    <a:lt2>
      <a:srgbClr val="C8C371"/>
    </a:lt2>
    <a:accent1>
      <a:srgbClr val="82C403"/>
    </a:accent1>
    <a:accent2>
      <a:srgbClr val="CFFC00"/>
    </a:accent2>
    <a:accent3>
      <a:srgbClr val="E56954"/>
    </a:accent3>
    <a:accent4>
      <a:srgbClr val="008FB2"/>
    </a:accent4>
    <a:accent5>
      <a:srgbClr val="7E5373"/>
    </a:accent5>
    <a:accent6>
      <a:srgbClr val="FEC037"/>
    </a:accent6>
    <a:hlink>
      <a:srgbClr val="3246A4"/>
    </a:hlink>
    <a:folHlink>
      <a:srgbClr val="6B156C"/>
    </a:folHlink>
  </a:clrScheme>
</a:themeOverride>
</file>

<file path=docProps/app.xml><?xml version="1.0" encoding="utf-8"?>
<Properties xmlns="http://schemas.openxmlformats.org/officeDocument/2006/extended-properties" xmlns:vt="http://schemas.openxmlformats.org/officeDocument/2006/docPropsVTypes">
  <Template/>
  <TotalTime>7404</TotalTime>
  <Words>4360</Words>
  <Application>Microsoft Office PowerPoint</Application>
  <PresentationFormat>Custom</PresentationFormat>
  <Paragraphs>436</Paragraphs>
  <Slides>46</Slides>
  <Notes>25</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Calibri</vt:lpstr>
      <vt:lpstr>Franklin Gothic Book</vt:lpstr>
      <vt:lpstr>Poppins</vt:lpstr>
      <vt:lpstr>Tahoma</vt:lpstr>
      <vt:lpstr>Wingdings</vt:lpstr>
      <vt:lpstr>Office Theme</vt:lpstr>
      <vt:lpstr>Lecture 5</vt:lpstr>
      <vt:lpstr>The only [wo]man who never makes a mistake is the [wo]man who never does anything.  -Theodore “Teddy” Roosevelt (26th President of the U.S.)</vt:lpstr>
      <vt:lpstr>Lecture 5: Opportunity Assessment</vt:lpstr>
      <vt:lpstr>Chapter 6 Objectives</vt:lpstr>
      <vt:lpstr>The Entrepreneur’s Journey</vt:lpstr>
      <vt:lpstr>So far…</vt:lpstr>
      <vt:lpstr>Innovations are at the center of new venture start-ups</vt:lpstr>
      <vt:lpstr>Key Questions Asked</vt:lpstr>
      <vt:lpstr>Starting a New Venture</vt:lpstr>
      <vt:lpstr>New-Venture Start-Ups</vt:lpstr>
      <vt:lpstr>PowerPoint Presentation</vt:lpstr>
      <vt:lpstr>Figure plots the number of new businesses applications filed in Colorado (left axis) and the number of new business applications specifically in Agriculture (NAICS 11) &amp; Retail Trade (NAICS 44-45) (right axis).   Source: Business Formation Statistics Time Series / Trend Charts.</vt:lpstr>
      <vt:lpstr>U.S. Patent Trends in Agriculture</vt:lpstr>
      <vt:lpstr>What predicts the performance of new-venture creation?</vt:lpstr>
      <vt:lpstr>Common Pitfalls of New Ventures (1 of 2)</vt:lpstr>
      <vt:lpstr>Common Pitfalls of New Ventures (2 of 2)</vt:lpstr>
      <vt:lpstr>Group Activity 5-1</vt:lpstr>
      <vt:lpstr>A New-Venture Idea Checklist</vt:lpstr>
      <vt:lpstr>Critical Factors for New-Venture Success (1 of 2)</vt:lpstr>
      <vt:lpstr>Critical Factors for New-Venture Success  (2 of 2)</vt:lpstr>
      <vt:lpstr>Phases in New-Venture Start-Ups</vt:lpstr>
      <vt:lpstr>Developing an Effective Entrepreneurial Team</vt:lpstr>
      <vt:lpstr>PowerPoint Presentation</vt:lpstr>
      <vt:lpstr>Why New Ventures Fail</vt:lpstr>
      <vt:lpstr>Juicero</vt:lpstr>
      <vt:lpstr>PowerPoint Presentation</vt:lpstr>
      <vt:lpstr>First-Year Start-Up Problems </vt:lpstr>
      <vt:lpstr>Group Activity 5-2</vt:lpstr>
      <vt:lpstr>A fourth category: “Failure Prediction Model”</vt:lpstr>
      <vt:lpstr>How Incubators &amp; Accelerators Help</vt:lpstr>
      <vt:lpstr>Feasibility analysis: Testing if an idea can work (1 of 2)</vt:lpstr>
      <vt:lpstr>Feasibility analysis: Testing if an idea can work (2 of 2)</vt:lpstr>
      <vt:lpstr>Comprehensive Feasibility Approach</vt:lpstr>
      <vt:lpstr>Technical Feasibility</vt:lpstr>
      <vt:lpstr>Marketability</vt:lpstr>
      <vt:lpstr>Putting it all together</vt:lpstr>
      <vt:lpstr>Methods of Venture Evaluation</vt:lpstr>
      <vt:lpstr>Contemporary Approaches to Venture Evaluation</vt:lpstr>
      <vt:lpstr>The Design Methodology</vt:lpstr>
      <vt:lpstr>Design-Centered Entrepreneurship</vt:lpstr>
      <vt:lpstr>Design-Centered Entrepreneurship</vt:lpstr>
      <vt:lpstr>The Lean Startup Methodology</vt:lpstr>
      <vt:lpstr>Key Terms</vt:lpstr>
      <vt:lpstr>Group Activity 5-3</vt:lpstr>
      <vt:lpstr>New-Venture Legitimacy</vt:lpstr>
      <vt:lpstr>Summary</vt:lpstr>
    </vt:vector>
  </TitlesOfParts>
  <Company>Colorado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 Curtis</dc:creator>
  <cp:lastModifiedBy>Chenarides,Lauren</cp:lastModifiedBy>
  <cp:revision>202</cp:revision>
  <dcterms:created xsi:type="dcterms:W3CDTF">2015-06-30T23:05:53Z</dcterms:created>
  <dcterms:modified xsi:type="dcterms:W3CDTF">2025-09-23T22:38:43Z</dcterms:modified>
</cp:coreProperties>
</file>

<file path=docProps/thumbnail.jpeg>
</file>